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3"/>
  </p:notesMasterIdLst>
  <p:handoutMasterIdLst>
    <p:handoutMasterId r:id="rId144"/>
  </p:handout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432" r:id="rId12"/>
    <p:sldId id="433" r:id="rId13"/>
    <p:sldId id="434" r:id="rId14"/>
    <p:sldId id="435" r:id="rId15"/>
    <p:sldId id="436" r:id="rId16"/>
    <p:sldId id="437" r:id="rId17"/>
    <p:sldId id="438" r:id="rId18"/>
    <p:sldId id="439" r:id="rId19"/>
    <p:sldId id="301" r:id="rId20"/>
    <p:sldId id="440" r:id="rId21"/>
    <p:sldId id="374" r:id="rId22"/>
    <p:sldId id="441" r:id="rId23"/>
    <p:sldId id="375" r:id="rId24"/>
    <p:sldId id="442" r:id="rId25"/>
    <p:sldId id="376" r:id="rId26"/>
    <p:sldId id="443" r:id="rId27"/>
    <p:sldId id="377" r:id="rId28"/>
    <p:sldId id="533" r:id="rId29"/>
    <p:sldId id="444" r:id="rId30"/>
    <p:sldId id="306" r:id="rId31"/>
    <p:sldId id="381" r:id="rId32"/>
    <p:sldId id="445" r:id="rId33"/>
    <p:sldId id="380" r:id="rId34"/>
    <p:sldId id="446" r:id="rId35"/>
    <p:sldId id="379" r:id="rId36"/>
    <p:sldId id="447" r:id="rId37"/>
    <p:sldId id="378" r:id="rId38"/>
    <p:sldId id="448" r:id="rId39"/>
    <p:sldId id="312" r:id="rId40"/>
    <p:sldId id="449" r:id="rId41"/>
    <p:sldId id="385" r:id="rId42"/>
    <p:sldId id="450" r:id="rId43"/>
    <p:sldId id="384" r:id="rId44"/>
    <p:sldId id="451" r:id="rId45"/>
    <p:sldId id="383" r:id="rId46"/>
    <p:sldId id="452" r:id="rId47"/>
    <p:sldId id="382" r:id="rId48"/>
    <p:sldId id="453" r:id="rId49"/>
    <p:sldId id="318" r:id="rId50"/>
    <p:sldId id="454" r:id="rId51"/>
    <p:sldId id="388" r:id="rId52"/>
    <p:sldId id="455" r:id="rId53"/>
    <p:sldId id="387" r:id="rId54"/>
    <p:sldId id="456" r:id="rId55"/>
    <p:sldId id="386" r:id="rId56"/>
    <p:sldId id="457" r:id="rId57"/>
    <p:sldId id="370" r:id="rId58"/>
    <p:sldId id="389" r:id="rId59"/>
    <p:sldId id="458" r:id="rId60"/>
    <p:sldId id="320" r:id="rId61"/>
    <p:sldId id="459" r:id="rId62"/>
    <p:sldId id="393" r:id="rId63"/>
    <p:sldId id="460" r:id="rId64"/>
    <p:sldId id="392" r:id="rId65"/>
    <p:sldId id="461" r:id="rId66"/>
    <p:sldId id="391" r:id="rId67"/>
    <p:sldId id="462" r:id="rId68"/>
    <p:sldId id="390" r:id="rId69"/>
    <p:sldId id="463" r:id="rId70"/>
    <p:sldId id="369" r:id="rId71"/>
    <p:sldId id="464" r:id="rId72"/>
    <p:sldId id="465" r:id="rId73"/>
    <p:sldId id="466" r:id="rId74"/>
    <p:sldId id="467" r:id="rId75"/>
    <p:sldId id="468" r:id="rId76"/>
    <p:sldId id="469" r:id="rId77"/>
    <p:sldId id="470" r:id="rId78"/>
    <p:sldId id="471" r:id="rId79"/>
    <p:sldId id="472" r:id="rId80"/>
    <p:sldId id="473" r:id="rId81"/>
    <p:sldId id="474" r:id="rId82"/>
    <p:sldId id="475" r:id="rId83"/>
    <p:sldId id="476" r:id="rId84"/>
    <p:sldId id="477" r:id="rId85"/>
    <p:sldId id="478" r:id="rId86"/>
    <p:sldId id="479" r:id="rId87"/>
    <p:sldId id="480" r:id="rId88"/>
    <p:sldId id="481" r:id="rId89"/>
    <p:sldId id="482" r:id="rId90"/>
    <p:sldId id="483" r:id="rId91"/>
    <p:sldId id="484" r:id="rId92"/>
    <p:sldId id="485" r:id="rId93"/>
    <p:sldId id="486" r:id="rId94"/>
    <p:sldId id="487" r:id="rId95"/>
    <p:sldId id="488" r:id="rId96"/>
    <p:sldId id="489" r:id="rId97"/>
    <p:sldId id="490" r:id="rId98"/>
    <p:sldId id="532" r:id="rId99"/>
    <p:sldId id="491" r:id="rId100"/>
    <p:sldId id="492" r:id="rId101"/>
    <p:sldId id="493" r:id="rId102"/>
    <p:sldId id="494" r:id="rId103"/>
    <p:sldId id="495" r:id="rId104"/>
    <p:sldId id="496" r:id="rId105"/>
    <p:sldId id="497" r:id="rId106"/>
    <p:sldId id="498" r:id="rId107"/>
    <p:sldId id="499" r:id="rId108"/>
    <p:sldId id="500" r:id="rId109"/>
    <p:sldId id="501" r:id="rId110"/>
    <p:sldId id="502" r:id="rId111"/>
    <p:sldId id="503" r:id="rId112"/>
    <p:sldId id="504" r:id="rId113"/>
    <p:sldId id="505" r:id="rId114"/>
    <p:sldId id="506" r:id="rId115"/>
    <p:sldId id="507" r:id="rId116"/>
    <p:sldId id="508" r:id="rId117"/>
    <p:sldId id="509" r:id="rId118"/>
    <p:sldId id="510" r:id="rId119"/>
    <p:sldId id="511" r:id="rId120"/>
    <p:sldId id="512" r:id="rId121"/>
    <p:sldId id="513" r:id="rId122"/>
    <p:sldId id="514" r:id="rId123"/>
    <p:sldId id="515" r:id="rId124"/>
    <p:sldId id="516" r:id="rId125"/>
    <p:sldId id="517" r:id="rId126"/>
    <p:sldId id="518" r:id="rId127"/>
    <p:sldId id="519" r:id="rId128"/>
    <p:sldId id="520" r:id="rId129"/>
    <p:sldId id="521" r:id="rId130"/>
    <p:sldId id="522" r:id="rId131"/>
    <p:sldId id="523" r:id="rId132"/>
    <p:sldId id="524" r:id="rId133"/>
    <p:sldId id="525" r:id="rId134"/>
    <p:sldId id="526" r:id="rId135"/>
    <p:sldId id="527" r:id="rId136"/>
    <p:sldId id="528" r:id="rId137"/>
    <p:sldId id="529" r:id="rId138"/>
    <p:sldId id="530" r:id="rId139"/>
    <p:sldId id="531" r:id="rId140"/>
    <p:sldId id="329" r:id="rId141"/>
    <p:sldId id="330" r:id="rId1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>
        <p:scale>
          <a:sx n="50" d="100"/>
          <a:sy n="50" d="100"/>
        </p:scale>
        <p:origin x="-2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notesMaster" Target="notesMasters/notesMaster1.xml"/><Relationship Id="rId14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8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8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95077F-BF2A-4276-AFF5-85422CDF44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11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76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7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7A0412-1314-406D-A097-638A38C06B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53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FA6A98-F695-4B92-A0CD-651786964B49}" type="slidenum">
              <a:rPr lang="en-US"/>
              <a:pPr/>
              <a:t>1</a:t>
            </a:fld>
            <a:endParaRPr lang="en-US"/>
          </a:p>
        </p:txBody>
      </p:sp>
      <p:sp>
        <p:nvSpPr>
          <p:cNvPr id="329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F0CCC2-9AFC-4B4B-9DD3-F10231CFCB6F}" type="slidenum">
              <a:rPr lang="en-US"/>
              <a:pPr/>
              <a:t>10</a:t>
            </a:fld>
            <a:endParaRPr lang="en-US"/>
          </a:p>
        </p:txBody>
      </p:sp>
      <p:sp>
        <p:nvSpPr>
          <p:cNvPr id="338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EA880B-FD20-4323-B88E-C17DACB65849}" type="slidenum">
              <a:rPr lang="en-US"/>
              <a:pPr/>
              <a:t>100</a:t>
            </a:fld>
            <a:endParaRPr lang="en-US"/>
          </a:p>
        </p:txBody>
      </p:sp>
      <p:sp>
        <p:nvSpPr>
          <p:cNvPr id="431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972DE1-9DEF-4136-BBAC-3E2B69568BD6}" type="slidenum">
              <a:rPr lang="en-US"/>
              <a:pPr/>
              <a:t>101</a:t>
            </a:fld>
            <a:endParaRPr lang="en-US"/>
          </a:p>
        </p:txBody>
      </p:sp>
      <p:sp>
        <p:nvSpPr>
          <p:cNvPr id="432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219C40-08B8-4E9D-BDA6-E25F019A03AC}" type="slidenum">
              <a:rPr lang="en-US"/>
              <a:pPr/>
              <a:t>102</a:t>
            </a:fld>
            <a:endParaRPr lang="en-US"/>
          </a:p>
        </p:txBody>
      </p:sp>
      <p:sp>
        <p:nvSpPr>
          <p:cNvPr id="433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1834D-D7D1-41C8-B53E-125444177067}" type="slidenum">
              <a:rPr lang="en-US"/>
              <a:pPr/>
              <a:t>103</a:t>
            </a:fld>
            <a:endParaRPr lang="en-US"/>
          </a:p>
        </p:txBody>
      </p:sp>
      <p:sp>
        <p:nvSpPr>
          <p:cNvPr id="434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7E8F9A-491B-4B24-B6E0-31132FC09DA0}" type="slidenum">
              <a:rPr lang="en-US"/>
              <a:pPr/>
              <a:t>104</a:t>
            </a:fld>
            <a:endParaRPr lang="en-US"/>
          </a:p>
        </p:txBody>
      </p:sp>
      <p:sp>
        <p:nvSpPr>
          <p:cNvPr id="435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C348EA-7E43-4317-BAB9-18BD2E0E2084}" type="slidenum">
              <a:rPr lang="en-US"/>
              <a:pPr/>
              <a:t>105</a:t>
            </a:fld>
            <a:endParaRPr lang="en-US"/>
          </a:p>
        </p:txBody>
      </p:sp>
      <p:sp>
        <p:nvSpPr>
          <p:cNvPr id="436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B68205-4ECF-476C-91B1-6E14E5435A0C}" type="slidenum">
              <a:rPr lang="en-US"/>
              <a:pPr/>
              <a:t>106</a:t>
            </a:fld>
            <a:endParaRPr lang="en-US"/>
          </a:p>
        </p:txBody>
      </p:sp>
      <p:sp>
        <p:nvSpPr>
          <p:cNvPr id="437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EE7690-DB00-4B8F-B9A1-53AEAD3B3352}" type="slidenum">
              <a:rPr lang="en-US"/>
              <a:pPr/>
              <a:t>107</a:t>
            </a:fld>
            <a:endParaRPr lang="en-US"/>
          </a:p>
        </p:txBody>
      </p:sp>
      <p:sp>
        <p:nvSpPr>
          <p:cNvPr id="438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D72167-09CD-4FA9-801A-3A23667D4689}" type="slidenum">
              <a:rPr lang="en-US"/>
              <a:pPr/>
              <a:t>108</a:t>
            </a:fld>
            <a:endParaRPr lang="en-US"/>
          </a:p>
        </p:txBody>
      </p:sp>
      <p:sp>
        <p:nvSpPr>
          <p:cNvPr id="439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C1A5A2-38F1-4F47-9880-58972D336055}" type="slidenum">
              <a:rPr lang="en-US"/>
              <a:pPr/>
              <a:t>109</a:t>
            </a:fld>
            <a:endParaRPr lang="en-US"/>
          </a:p>
        </p:txBody>
      </p:sp>
      <p:sp>
        <p:nvSpPr>
          <p:cNvPr id="4403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F1C4E4-A2BF-4EE6-8BA3-4A5B660867E8}" type="slidenum">
              <a:rPr lang="en-US"/>
              <a:pPr/>
              <a:t>11</a:t>
            </a:fld>
            <a:endParaRPr lang="en-US"/>
          </a:p>
        </p:txBody>
      </p:sp>
      <p:sp>
        <p:nvSpPr>
          <p:cNvPr id="339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AD025-E89D-4F52-B6F7-4DD50020F935}" type="slidenum">
              <a:rPr lang="en-US"/>
              <a:pPr/>
              <a:t>110</a:t>
            </a:fld>
            <a:endParaRPr lang="en-US"/>
          </a:p>
        </p:txBody>
      </p:sp>
      <p:sp>
        <p:nvSpPr>
          <p:cNvPr id="4413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D72F66-B147-4695-9819-685201C46062}" type="slidenum">
              <a:rPr lang="en-US"/>
              <a:pPr/>
              <a:t>111</a:t>
            </a:fld>
            <a:endParaRPr lang="en-US"/>
          </a:p>
        </p:txBody>
      </p:sp>
      <p:sp>
        <p:nvSpPr>
          <p:cNvPr id="442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ABBF0D-5531-4AF5-A658-54C1B2F4E7DB}" type="slidenum">
              <a:rPr lang="en-US"/>
              <a:pPr/>
              <a:t>112</a:t>
            </a:fld>
            <a:endParaRPr lang="en-US"/>
          </a:p>
        </p:txBody>
      </p:sp>
      <p:sp>
        <p:nvSpPr>
          <p:cNvPr id="443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551531-E48A-4EE8-89FE-462133D78B11}" type="slidenum">
              <a:rPr lang="en-US"/>
              <a:pPr/>
              <a:t>113</a:t>
            </a:fld>
            <a:endParaRPr lang="en-US"/>
          </a:p>
        </p:txBody>
      </p:sp>
      <p:sp>
        <p:nvSpPr>
          <p:cNvPr id="444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D0E46E-A69B-4B42-A138-8B65BFCBA22B}" type="slidenum">
              <a:rPr lang="en-US"/>
              <a:pPr/>
              <a:t>114</a:t>
            </a:fld>
            <a:endParaRPr lang="en-US"/>
          </a:p>
        </p:txBody>
      </p:sp>
      <p:sp>
        <p:nvSpPr>
          <p:cNvPr id="445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5CE44A-D25A-4865-B924-25EA3D367CE2}" type="slidenum">
              <a:rPr lang="en-US"/>
              <a:pPr/>
              <a:t>115</a:t>
            </a:fld>
            <a:endParaRPr lang="en-US"/>
          </a:p>
        </p:txBody>
      </p:sp>
      <p:sp>
        <p:nvSpPr>
          <p:cNvPr id="446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4EF140-5544-4F0C-93EE-8EBB90291F23}" type="slidenum">
              <a:rPr lang="en-US"/>
              <a:pPr/>
              <a:t>116</a:t>
            </a:fld>
            <a:endParaRPr lang="en-US"/>
          </a:p>
        </p:txBody>
      </p:sp>
      <p:sp>
        <p:nvSpPr>
          <p:cNvPr id="447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50C005-65B2-4BBF-B49B-0430362685E7}" type="slidenum">
              <a:rPr lang="en-US"/>
              <a:pPr/>
              <a:t>117</a:t>
            </a:fld>
            <a:endParaRPr lang="en-US"/>
          </a:p>
        </p:txBody>
      </p:sp>
      <p:sp>
        <p:nvSpPr>
          <p:cNvPr id="448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BC51FA-F8FA-40F2-91E0-260C3DC53F84}" type="slidenum">
              <a:rPr lang="en-US"/>
              <a:pPr/>
              <a:t>118</a:t>
            </a:fld>
            <a:endParaRPr lang="en-US"/>
          </a:p>
        </p:txBody>
      </p:sp>
      <p:sp>
        <p:nvSpPr>
          <p:cNvPr id="449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86B6D8-5390-4740-9D0F-6EC7281658B5}" type="slidenum">
              <a:rPr lang="en-US"/>
              <a:pPr/>
              <a:t>119</a:t>
            </a:fld>
            <a:endParaRPr lang="en-US"/>
          </a:p>
        </p:txBody>
      </p:sp>
      <p:sp>
        <p:nvSpPr>
          <p:cNvPr id="450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661E44-3DA5-4B91-B074-D6D8C023A292}" type="slidenum">
              <a:rPr lang="en-US"/>
              <a:pPr/>
              <a:t>12</a:t>
            </a:fld>
            <a:endParaRPr lang="en-US"/>
          </a:p>
        </p:txBody>
      </p:sp>
      <p:sp>
        <p:nvSpPr>
          <p:cNvPr id="340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6134F-1329-45B0-959F-5A0708178D40}" type="slidenum">
              <a:rPr lang="en-US"/>
              <a:pPr/>
              <a:t>120</a:t>
            </a:fld>
            <a:endParaRPr lang="en-US"/>
          </a:p>
        </p:txBody>
      </p:sp>
      <p:sp>
        <p:nvSpPr>
          <p:cNvPr id="451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BE60B5-D0D0-4811-9C6F-C9EAD542DA0D}" type="slidenum">
              <a:rPr lang="en-US"/>
              <a:pPr/>
              <a:t>121</a:t>
            </a:fld>
            <a:endParaRPr lang="en-US"/>
          </a:p>
        </p:txBody>
      </p:sp>
      <p:sp>
        <p:nvSpPr>
          <p:cNvPr id="452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D40EA1-6416-46A3-92EF-D4349A04F88B}" type="slidenum">
              <a:rPr lang="en-US"/>
              <a:pPr/>
              <a:t>122</a:t>
            </a:fld>
            <a:endParaRPr lang="en-US"/>
          </a:p>
        </p:txBody>
      </p:sp>
      <p:sp>
        <p:nvSpPr>
          <p:cNvPr id="453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D81C73-1F34-44EF-914C-0CBF9871957C}" type="slidenum">
              <a:rPr lang="en-US"/>
              <a:pPr/>
              <a:t>123</a:t>
            </a:fld>
            <a:endParaRPr lang="en-US"/>
          </a:p>
        </p:txBody>
      </p:sp>
      <p:sp>
        <p:nvSpPr>
          <p:cNvPr id="454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9D183C-E6EC-4F6F-8341-0A3DBB609A7D}" type="slidenum">
              <a:rPr lang="en-US"/>
              <a:pPr/>
              <a:t>124</a:t>
            </a:fld>
            <a:endParaRPr lang="en-US"/>
          </a:p>
        </p:txBody>
      </p:sp>
      <p:sp>
        <p:nvSpPr>
          <p:cNvPr id="455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E6E659-DD57-40EC-807B-BF1F3DDE06E9}" type="slidenum">
              <a:rPr lang="en-US"/>
              <a:pPr/>
              <a:t>125</a:t>
            </a:fld>
            <a:endParaRPr lang="en-US"/>
          </a:p>
        </p:txBody>
      </p:sp>
      <p:sp>
        <p:nvSpPr>
          <p:cNvPr id="456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E71A31-9C65-4312-A41B-6F9306952A0D}" type="slidenum">
              <a:rPr lang="en-US"/>
              <a:pPr/>
              <a:t>126</a:t>
            </a:fld>
            <a:endParaRPr lang="en-US"/>
          </a:p>
        </p:txBody>
      </p:sp>
      <p:sp>
        <p:nvSpPr>
          <p:cNvPr id="457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513DC6-860F-486F-A932-95420B46240B}" type="slidenum">
              <a:rPr lang="en-US"/>
              <a:pPr/>
              <a:t>127</a:t>
            </a:fld>
            <a:endParaRPr lang="en-US"/>
          </a:p>
        </p:txBody>
      </p:sp>
      <p:sp>
        <p:nvSpPr>
          <p:cNvPr id="458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61DF2F-E66A-42A9-B284-5F48D2E3928D}" type="slidenum">
              <a:rPr lang="en-US"/>
              <a:pPr/>
              <a:t>128</a:t>
            </a:fld>
            <a:endParaRPr lang="en-US"/>
          </a:p>
        </p:txBody>
      </p:sp>
      <p:sp>
        <p:nvSpPr>
          <p:cNvPr id="459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418634-6073-4D77-AB1F-900188780A23}" type="slidenum">
              <a:rPr lang="en-US"/>
              <a:pPr/>
              <a:t>129</a:t>
            </a:fld>
            <a:endParaRPr lang="en-US"/>
          </a:p>
        </p:txBody>
      </p:sp>
      <p:sp>
        <p:nvSpPr>
          <p:cNvPr id="460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F1B7A2-B291-4D7E-9E30-7AF689C530E7}" type="slidenum">
              <a:rPr lang="en-US"/>
              <a:pPr/>
              <a:t>13</a:t>
            </a:fld>
            <a:endParaRPr lang="en-US"/>
          </a:p>
        </p:txBody>
      </p:sp>
      <p:sp>
        <p:nvSpPr>
          <p:cNvPr id="342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5826DB-6581-4BEA-ADBC-3FC1B2D99BF5}" type="slidenum">
              <a:rPr lang="en-US"/>
              <a:pPr/>
              <a:t>130</a:t>
            </a:fld>
            <a:endParaRPr lang="en-US"/>
          </a:p>
        </p:txBody>
      </p:sp>
      <p:sp>
        <p:nvSpPr>
          <p:cNvPr id="461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888B7-D18C-462E-AA25-5F83647C8639}" type="slidenum">
              <a:rPr lang="en-US"/>
              <a:pPr/>
              <a:t>131</a:t>
            </a:fld>
            <a:endParaRPr lang="en-US"/>
          </a:p>
        </p:txBody>
      </p:sp>
      <p:sp>
        <p:nvSpPr>
          <p:cNvPr id="462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AAD3D0-8A1E-40D7-9EA6-1D0DAC767CCE}" type="slidenum">
              <a:rPr lang="en-US"/>
              <a:pPr/>
              <a:t>132</a:t>
            </a:fld>
            <a:endParaRPr lang="en-US"/>
          </a:p>
        </p:txBody>
      </p:sp>
      <p:sp>
        <p:nvSpPr>
          <p:cNvPr id="463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F3D081-35CD-4824-9337-FE319D8F6B8F}" type="slidenum">
              <a:rPr lang="en-US"/>
              <a:pPr/>
              <a:t>133</a:t>
            </a:fld>
            <a:endParaRPr lang="en-US"/>
          </a:p>
        </p:txBody>
      </p:sp>
      <p:sp>
        <p:nvSpPr>
          <p:cNvPr id="464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F415FA-3667-4599-8D9B-D3C7B8D8630B}" type="slidenum">
              <a:rPr lang="en-US"/>
              <a:pPr/>
              <a:t>134</a:t>
            </a:fld>
            <a:endParaRPr lang="en-US"/>
          </a:p>
        </p:txBody>
      </p:sp>
      <p:sp>
        <p:nvSpPr>
          <p:cNvPr id="465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0DA75A-8548-4EC5-8BBB-C37012E97685}" type="slidenum">
              <a:rPr lang="en-US"/>
              <a:pPr/>
              <a:t>135</a:t>
            </a:fld>
            <a:endParaRPr lang="en-US"/>
          </a:p>
        </p:txBody>
      </p:sp>
      <p:sp>
        <p:nvSpPr>
          <p:cNvPr id="466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7FDB2A-5055-47A8-80CC-CDAAD1239ACC}" type="slidenum">
              <a:rPr lang="en-US"/>
              <a:pPr/>
              <a:t>136</a:t>
            </a:fld>
            <a:endParaRPr lang="en-US"/>
          </a:p>
        </p:txBody>
      </p:sp>
      <p:sp>
        <p:nvSpPr>
          <p:cNvPr id="467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8587F3-5395-4973-85EC-BE15E10E5A59}" type="slidenum">
              <a:rPr lang="en-US"/>
              <a:pPr/>
              <a:t>137</a:t>
            </a:fld>
            <a:endParaRPr lang="en-US"/>
          </a:p>
        </p:txBody>
      </p:sp>
      <p:sp>
        <p:nvSpPr>
          <p:cNvPr id="468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6FD430-A669-47AF-AC34-BC19B8C3DE91}" type="slidenum">
              <a:rPr lang="en-US"/>
              <a:pPr/>
              <a:t>138</a:t>
            </a:fld>
            <a:endParaRPr lang="en-US"/>
          </a:p>
        </p:txBody>
      </p:sp>
      <p:sp>
        <p:nvSpPr>
          <p:cNvPr id="470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E2EF7-2861-47F5-A202-C0974B8DF689}" type="slidenum">
              <a:rPr lang="en-US"/>
              <a:pPr/>
              <a:t>139</a:t>
            </a:fld>
            <a:endParaRPr lang="en-US"/>
          </a:p>
        </p:txBody>
      </p:sp>
      <p:sp>
        <p:nvSpPr>
          <p:cNvPr id="471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E5A1D-866D-4C4D-B312-BCBCAB0242E4}" type="slidenum">
              <a:rPr lang="en-US"/>
              <a:pPr/>
              <a:t>14</a:t>
            </a:fld>
            <a:endParaRPr lang="en-US"/>
          </a:p>
        </p:txBody>
      </p:sp>
      <p:sp>
        <p:nvSpPr>
          <p:cNvPr id="343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6F2183-D4B5-4ADC-AC80-FC4B581F5FAC}" type="slidenum">
              <a:rPr lang="en-US"/>
              <a:pPr/>
              <a:t>140</a:t>
            </a:fld>
            <a:endParaRPr lang="en-US"/>
          </a:p>
        </p:txBody>
      </p:sp>
      <p:sp>
        <p:nvSpPr>
          <p:cNvPr id="472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E0160E-0975-4EF6-8C05-6D95DD816960}" type="slidenum">
              <a:rPr lang="en-US"/>
              <a:pPr/>
              <a:t>141</a:t>
            </a:fld>
            <a:endParaRPr lang="en-US"/>
          </a:p>
        </p:txBody>
      </p:sp>
      <p:sp>
        <p:nvSpPr>
          <p:cNvPr id="473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A8966-0C1B-46F8-8074-210CC5B61B34}" type="slidenum">
              <a:rPr lang="en-US"/>
              <a:pPr/>
              <a:t>15</a:t>
            </a:fld>
            <a:endParaRPr lang="en-US"/>
          </a:p>
        </p:txBody>
      </p:sp>
      <p:sp>
        <p:nvSpPr>
          <p:cNvPr id="344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22806C-2FC1-47F5-A3FC-12648E71E77D}" type="slidenum">
              <a:rPr lang="en-US"/>
              <a:pPr/>
              <a:t>16</a:t>
            </a:fld>
            <a:endParaRPr lang="en-US"/>
          </a:p>
        </p:txBody>
      </p:sp>
      <p:sp>
        <p:nvSpPr>
          <p:cNvPr id="345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33DD06-F3AE-4F39-A832-263A2F9178AF}" type="slidenum">
              <a:rPr lang="en-US"/>
              <a:pPr/>
              <a:t>17</a:t>
            </a:fld>
            <a:endParaRPr lang="en-US"/>
          </a:p>
        </p:txBody>
      </p:sp>
      <p:sp>
        <p:nvSpPr>
          <p:cNvPr id="3461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DB1F1-3629-4E8D-80FC-9BC369977BE0}" type="slidenum">
              <a:rPr lang="en-US"/>
              <a:pPr/>
              <a:t>18</a:t>
            </a:fld>
            <a:endParaRPr lang="en-US"/>
          </a:p>
        </p:txBody>
      </p:sp>
      <p:sp>
        <p:nvSpPr>
          <p:cNvPr id="3471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1A242-7118-4135-89B4-9110C6D88ECE}" type="slidenum">
              <a:rPr lang="en-US"/>
              <a:pPr/>
              <a:t>19</a:t>
            </a:fld>
            <a:endParaRPr lang="en-US"/>
          </a:p>
        </p:txBody>
      </p:sp>
      <p:sp>
        <p:nvSpPr>
          <p:cNvPr id="3481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4BE6A6-E5F9-4BE4-9B29-07E07C65C578}" type="slidenum">
              <a:rPr lang="en-US"/>
              <a:pPr/>
              <a:t>2</a:t>
            </a:fld>
            <a:endParaRPr lang="en-US"/>
          </a:p>
        </p:txBody>
      </p:sp>
      <p:sp>
        <p:nvSpPr>
          <p:cNvPr id="330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E81C79-6B3D-4CB7-AAD0-5E609E7018C6}" type="slidenum">
              <a:rPr lang="en-US"/>
              <a:pPr/>
              <a:t>20</a:t>
            </a:fld>
            <a:endParaRPr lang="en-US"/>
          </a:p>
        </p:txBody>
      </p:sp>
      <p:sp>
        <p:nvSpPr>
          <p:cNvPr id="3491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700851-59E0-40BF-858B-3F50A5838434}" type="slidenum">
              <a:rPr lang="en-US"/>
              <a:pPr/>
              <a:t>21</a:t>
            </a:fld>
            <a:endParaRPr lang="en-US"/>
          </a:p>
        </p:txBody>
      </p:sp>
      <p:sp>
        <p:nvSpPr>
          <p:cNvPr id="3502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B8C530-6261-43F2-AEDC-4CC2247FD5F3}" type="slidenum">
              <a:rPr lang="en-US"/>
              <a:pPr/>
              <a:t>22</a:t>
            </a:fld>
            <a:endParaRPr lang="en-US"/>
          </a:p>
        </p:txBody>
      </p:sp>
      <p:sp>
        <p:nvSpPr>
          <p:cNvPr id="3512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769B5A-B3CC-45B4-A22E-D68FC34A73A4}" type="slidenum">
              <a:rPr lang="en-US"/>
              <a:pPr/>
              <a:t>23</a:t>
            </a:fld>
            <a:endParaRPr lang="en-US"/>
          </a:p>
        </p:txBody>
      </p:sp>
      <p:sp>
        <p:nvSpPr>
          <p:cNvPr id="352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0EA3C-7872-4DBC-88A8-44D6111E931B}" type="slidenum">
              <a:rPr lang="en-US"/>
              <a:pPr/>
              <a:t>24</a:t>
            </a:fld>
            <a:endParaRPr lang="en-US"/>
          </a:p>
        </p:txBody>
      </p:sp>
      <p:sp>
        <p:nvSpPr>
          <p:cNvPr id="353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F8BFF4-2BF7-4F39-A8F2-2CBE13231877}" type="slidenum">
              <a:rPr lang="en-US"/>
              <a:pPr/>
              <a:t>25</a:t>
            </a:fld>
            <a:endParaRPr lang="en-US"/>
          </a:p>
        </p:txBody>
      </p:sp>
      <p:sp>
        <p:nvSpPr>
          <p:cNvPr id="354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93F4F6-569A-4EC0-82AC-4FA1BFACAC9E}" type="slidenum">
              <a:rPr lang="en-US"/>
              <a:pPr/>
              <a:t>26</a:t>
            </a:fld>
            <a:endParaRPr lang="en-US"/>
          </a:p>
        </p:txBody>
      </p:sp>
      <p:sp>
        <p:nvSpPr>
          <p:cNvPr id="3553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8D3E56-0ED7-414E-BDFA-0A078C1D0B3B}" type="slidenum">
              <a:rPr lang="en-US"/>
              <a:pPr/>
              <a:t>27</a:t>
            </a:fld>
            <a:endParaRPr lang="en-US"/>
          </a:p>
        </p:txBody>
      </p:sp>
      <p:sp>
        <p:nvSpPr>
          <p:cNvPr id="356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34F280-669F-4063-A7FE-0C5A5D0468AA}" type="slidenum">
              <a:rPr lang="en-US"/>
              <a:pPr/>
              <a:t>28</a:t>
            </a:fld>
            <a:endParaRPr lang="en-US"/>
          </a:p>
        </p:txBody>
      </p:sp>
      <p:sp>
        <p:nvSpPr>
          <p:cNvPr id="3573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110828-5683-4FE8-9739-68E18D8452F8}" type="slidenum">
              <a:rPr lang="en-US"/>
              <a:pPr/>
              <a:t>29</a:t>
            </a:fld>
            <a:endParaRPr lang="en-US"/>
          </a:p>
        </p:txBody>
      </p:sp>
      <p:sp>
        <p:nvSpPr>
          <p:cNvPr id="358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D4B5FF-1E08-47E6-8803-3FD7EDF1A6BC}" type="slidenum">
              <a:rPr lang="en-US"/>
              <a:pPr/>
              <a:t>3</a:t>
            </a:fld>
            <a:endParaRPr lang="en-US"/>
          </a:p>
        </p:txBody>
      </p:sp>
      <p:sp>
        <p:nvSpPr>
          <p:cNvPr id="331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BD1CB3-073C-40B8-98D4-EC5D0F77D2D5}" type="slidenum">
              <a:rPr lang="en-US"/>
              <a:pPr/>
              <a:t>30</a:t>
            </a:fld>
            <a:endParaRPr lang="en-US"/>
          </a:p>
        </p:txBody>
      </p:sp>
      <p:sp>
        <p:nvSpPr>
          <p:cNvPr id="3594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206537-AE0A-4086-BAD7-FFFADB58F0D3}" type="slidenum">
              <a:rPr lang="en-US"/>
              <a:pPr/>
              <a:t>31</a:t>
            </a:fld>
            <a:endParaRPr lang="en-US"/>
          </a:p>
        </p:txBody>
      </p:sp>
      <p:sp>
        <p:nvSpPr>
          <p:cNvPr id="360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62E952-BB8E-4524-A547-91FA34618CB2}" type="slidenum">
              <a:rPr lang="en-US"/>
              <a:pPr/>
              <a:t>32</a:t>
            </a:fld>
            <a:endParaRPr lang="en-US"/>
          </a:p>
        </p:txBody>
      </p:sp>
      <p:sp>
        <p:nvSpPr>
          <p:cNvPr id="3614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F53F4F-CE62-472F-9553-2DDB6ED849EF}" type="slidenum">
              <a:rPr lang="en-US"/>
              <a:pPr/>
              <a:t>33</a:t>
            </a:fld>
            <a:endParaRPr lang="en-US"/>
          </a:p>
        </p:txBody>
      </p:sp>
      <p:sp>
        <p:nvSpPr>
          <p:cNvPr id="3624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165AC2-C6E2-41BA-BB17-05BD542C3D1E}" type="slidenum">
              <a:rPr lang="en-US"/>
              <a:pPr/>
              <a:t>34</a:t>
            </a:fld>
            <a:endParaRPr lang="en-US"/>
          </a:p>
        </p:txBody>
      </p:sp>
      <p:sp>
        <p:nvSpPr>
          <p:cNvPr id="363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457A27-B2F4-4AA8-998A-4DF4AEABB0F6}" type="slidenum">
              <a:rPr lang="en-US"/>
              <a:pPr/>
              <a:t>35</a:t>
            </a:fld>
            <a:endParaRPr lang="en-US"/>
          </a:p>
        </p:txBody>
      </p:sp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9294A7-F5DF-495E-9D81-F71CAD3C5617}" type="slidenum">
              <a:rPr lang="en-US"/>
              <a:pPr/>
              <a:t>36</a:t>
            </a:fld>
            <a:endParaRPr lang="en-US"/>
          </a:p>
        </p:txBody>
      </p:sp>
      <p:sp>
        <p:nvSpPr>
          <p:cNvPr id="3655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A54AB6-AAFD-4BFE-B587-0E1089CA791A}" type="slidenum">
              <a:rPr lang="en-US"/>
              <a:pPr/>
              <a:t>37</a:t>
            </a:fld>
            <a:endParaRPr lang="en-US"/>
          </a:p>
        </p:txBody>
      </p:sp>
      <p:sp>
        <p:nvSpPr>
          <p:cNvPr id="366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3C5489-6E10-46A0-9EBF-D8A9E32B4643}" type="slidenum">
              <a:rPr lang="en-US"/>
              <a:pPr/>
              <a:t>38</a:t>
            </a:fld>
            <a:endParaRPr lang="en-US"/>
          </a:p>
        </p:txBody>
      </p:sp>
      <p:sp>
        <p:nvSpPr>
          <p:cNvPr id="3676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917E05-C58C-47B3-8B55-AFDFA10A628B}" type="slidenum">
              <a:rPr lang="en-US"/>
              <a:pPr/>
              <a:t>39</a:t>
            </a:fld>
            <a:endParaRPr lang="en-US"/>
          </a:p>
        </p:txBody>
      </p:sp>
      <p:sp>
        <p:nvSpPr>
          <p:cNvPr id="3686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6AE7C-E582-4845-8E54-4105768C0767}" type="slidenum">
              <a:rPr lang="en-US"/>
              <a:pPr/>
              <a:t>4</a:t>
            </a:fld>
            <a:endParaRPr lang="en-US"/>
          </a:p>
        </p:txBody>
      </p:sp>
      <p:sp>
        <p:nvSpPr>
          <p:cNvPr id="332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16B3F5-5656-4769-BBBE-4841F15E0BC5}" type="slidenum">
              <a:rPr lang="en-US"/>
              <a:pPr/>
              <a:t>40</a:t>
            </a:fld>
            <a:endParaRPr lang="en-US"/>
          </a:p>
        </p:txBody>
      </p:sp>
      <p:sp>
        <p:nvSpPr>
          <p:cNvPr id="3696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11507B-4BDD-4591-8934-D148244E237A}" type="slidenum">
              <a:rPr lang="en-US"/>
              <a:pPr/>
              <a:t>41</a:t>
            </a:fld>
            <a:endParaRPr lang="en-US"/>
          </a:p>
        </p:txBody>
      </p:sp>
      <p:sp>
        <p:nvSpPr>
          <p:cNvPr id="370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204107-3071-4D1B-B74C-C77759C0F06E}" type="slidenum">
              <a:rPr lang="en-US"/>
              <a:pPr/>
              <a:t>42</a:t>
            </a:fld>
            <a:endParaRPr lang="en-US"/>
          </a:p>
        </p:txBody>
      </p:sp>
      <p:sp>
        <p:nvSpPr>
          <p:cNvPr id="371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E0155-4D68-4F2E-BD33-BB8661B4D006}" type="slidenum">
              <a:rPr lang="en-US"/>
              <a:pPr/>
              <a:t>43</a:t>
            </a:fld>
            <a:endParaRPr lang="en-US"/>
          </a:p>
        </p:txBody>
      </p:sp>
      <p:sp>
        <p:nvSpPr>
          <p:cNvPr id="372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A41F9-ECF6-4553-A32D-2BB0A2522986}" type="slidenum">
              <a:rPr lang="en-US"/>
              <a:pPr/>
              <a:t>44</a:t>
            </a:fld>
            <a:endParaRPr lang="en-US"/>
          </a:p>
        </p:txBody>
      </p:sp>
      <p:sp>
        <p:nvSpPr>
          <p:cNvPr id="373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BE6E76-110D-4864-A557-C2921F9D5BD8}" type="slidenum">
              <a:rPr lang="en-US"/>
              <a:pPr/>
              <a:t>45</a:t>
            </a:fld>
            <a:endParaRPr lang="en-US"/>
          </a:p>
        </p:txBody>
      </p:sp>
      <p:sp>
        <p:nvSpPr>
          <p:cNvPr id="374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693795-1CA2-49C3-A277-424E64F0B491}" type="slidenum">
              <a:rPr lang="en-US"/>
              <a:pPr/>
              <a:t>46</a:t>
            </a:fld>
            <a:endParaRPr lang="en-US"/>
          </a:p>
        </p:txBody>
      </p:sp>
      <p:sp>
        <p:nvSpPr>
          <p:cNvPr id="375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ED39D9-760B-456C-B66A-7766078664FB}" type="slidenum">
              <a:rPr lang="en-US"/>
              <a:pPr/>
              <a:t>47</a:t>
            </a:fld>
            <a:endParaRPr lang="en-US"/>
          </a:p>
        </p:txBody>
      </p:sp>
      <p:sp>
        <p:nvSpPr>
          <p:cNvPr id="376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592E0B-7434-4F21-8234-AEC68A4E0FDA}" type="slidenum">
              <a:rPr lang="en-US"/>
              <a:pPr/>
              <a:t>48</a:t>
            </a:fld>
            <a:endParaRPr lang="en-US"/>
          </a:p>
        </p:txBody>
      </p:sp>
      <p:sp>
        <p:nvSpPr>
          <p:cNvPr id="377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91CE51-29C5-4F64-B732-01CA1EE91E7F}" type="slidenum">
              <a:rPr lang="en-US"/>
              <a:pPr/>
              <a:t>49</a:t>
            </a:fld>
            <a:endParaRPr lang="en-US"/>
          </a:p>
        </p:txBody>
      </p:sp>
      <p:sp>
        <p:nvSpPr>
          <p:cNvPr id="378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9542CD-60E8-44C4-9743-C09D85CDA7D8}" type="slidenum">
              <a:rPr lang="en-US"/>
              <a:pPr/>
              <a:t>5</a:t>
            </a:fld>
            <a:endParaRPr lang="en-US"/>
          </a:p>
        </p:txBody>
      </p:sp>
      <p:sp>
        <p:nvSpPr>
          <p:cNvPr id="333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7E3DBF-CF72-468E-B6ED-0D1FC76B25B2}" type="slidenum">
              <a:rPr lang="en-US"/>
              <a:pPr/>
              <a:t>50</a:t>
            </a:fld>
            <a:endParaRPr lang="en-US"/>
          </a:p>
        </p:txBody>
      </p:sp>
      <p:sp>
        <p:nvSpPr>
          <p:cNvPr id="379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2F83FE-7AAA-4F63-A129-477BCDD21A22}" type="slidenum">
              <a:rPr lang="en-US"/>
              <a:pPr/>
              <a:t>51</a:t>
            </a:fld>
            <a:endParaRPr lang="en-US"/>
          </a:p>
        </p:txBody>
      </p:sp>
      <p:sp>
        <p:nvSpPr>
          <p:cNvPr id="380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5C182F-AA71-48C9-AC3B-97D7A337F7D7}" type="slidenum">
              <a:rPr lang="en-US"/>
              <a:pPr/>
              <a:t>52</a:t>
            </a:fld>
            <a:endParaRPr lang="en-US"/>
          </a:p>
        </p:txBody>
      </p:sp>
      <p:sp>
        <p:nvSpPr>
          <p:cNvPr id="381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B56998-A21C-45C9-A83B-D1561E4CB052}" type="slidenum">
              <a:rPr lang="en-US"/>
              <a:pPr/>
              <a:t>53</a:t>
            </a:fld>
            <a:endParaRPr lang="en-US"/>
          </a:p>
        </p:txBody>
      </p:sp>
      <p:sp>
        <p:nvSpPr>
          <p:cNvPr id="382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73D4FB-C819-4A5E-B33E-B9CB9DC2D4D4}" type="slidenum">
              <a:rPr lang="en-US"/>
              <a:pPr/>
              <a:t>54</a:t>
            </a:fld>
            <a:endParaRPr lang="en-US"/>
          </a:p>
        </p:txBody>
      </p:sp>
      <p:sp>
        <p:nvSpPr>
          <p:cNvPr id="384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117B85-1E3D-4D3E-80C1-DEEB149704A8}" type="slidenum">
              <a:rPr lang="en-US"/>
              <a:pPr/>
              <a:t>55</a:t>
            </a:fld>
            <a:endParaRPr lang="en-US"/>
          </a:p>
        </p:txBody>
      </p:sp>
      <p:sp>
        <p:nvSpPr>
          <p:cNvPr id="385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8BAC25-5C11-47EE-BF38-30046BA4870A}" type="slidenum">
              <a:rPr lang="en-US"/>
              <a:pPr/>
              <a:t>56</a:t>
            </a:fld>
            <a:endParaRPr lang="en-US"/>
          </a:p>
        </p:txBody>
      </p:sp>
      <p:sp>
        <p:nvSpPr>
          <p:cNvPr id="386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A02E4-D1C7-4F68-A4FA-22645C230E31}" type="slidenum">
              <a:rPr lang="en-US"/>
              <a:pPr/>
              <a:t>57</a:t>
            </a:fld>
            <a:endParaRPr lang="en-US"/>
          </a:p>
        </p:txBody>
      </p:sp>
      <p:sp>
        <p:nvSpPr>
          <p:cNvPr id="387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E73989-BD7D-43E3-8DE9-3C981A7DA8CC}" type="slidenum">
              <a:rPr lang="en-US"/>
              <a:pPr/>
              <a:t>58</a:t>
            </a:fld>
            <a:endParaRPr lang="en-US"/>
          </a:p>
        </p:txBody>
      </p:sp>
      <p:sp>
        <p:nvSpPr>
          <p:cNvPr id="388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DD83C-DB97-45E5-9451-FD26C9804620}" type="slidenum">
              <a:rPr lang="en-US"/>
              <a:pPr/>
              <a:t>59</a:t>
            </a:fld>
            <a:endParaRPr lang="en-US"/>
          </a:p>
        </p:txBody>
      </p:sp>
      <p:sp>
        <p:nvSpPr>
          <p:cNvPr id="389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0C739-42DB-46EF-8D46-AE745999D4A2}" type="slidenum">
              <a:rPr lang="en-US"/>
              <a:pPr/>
              <a:t>6</a:t>
            </a:fld>
            <a:endParaRPr lang="en-US"/>
          </a:p>
        </p:txBody>
      </p:sp>
      <p:sp>
        <p:nvSpPr>
          <p:cNvPr id="334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C3FA01-887C-4712-8774-BAABA9D996EC}" type="slidenum">
              <a:rPr lang="en-US"/>
              <a:pPr/>
              <a:t>60</a:t>
            </a:fld>
            <a:endParaRPr lang="en-US"/>
          </a:p>
        </p:txBody>
      </p:sp>
      <p:sp>
        <p:nvSpPr>
          <p:cNvPr id="390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28307A-CDBA-4EE7-8C05-8CFCD4D0F1C7}" type="slidenum">
              <a:rPr lang="en-US"/>
              <a:pPr/>
              <a:t>61</a:t>
            </a:fld>
            <a:endParaRPr lang="en-US"/>
          </a:p>
        </p:txBody>
      </p:sp>
      <p:sp>
        <p:nvSpPr>
          <p:cNvPr id="391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221B24-FE4D-4849-99E7-05C7DF5F52A6}" type="slidenum">
              <a:rPr lang="en-US"/>
              <a:pPr/>
              <a:t>62</a:t>
            </a:fld>
            <a:endParaRPr lang="en-US"/>
          </a:p>
        </p:txBody>
      </p:sp>
      <p:sp>
        <p:nvSpPr>
          <p:cNvPr id="392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DAA3C7-D697-439D-A389-299D718713BD}" type="slidenum">
              <a:rPr lang="en-US"/>
              <a:pPr/>
              <a:t>63</a:t>
            </a:fld>
            <a:endParaRPr lang="en-US"/>
          </a:p>
        </p:txBody>
      </p:sp>
      <p:sp>
        <p:nvSpPr>
          <p:cNvPr id="393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1C5A65-B92E-4CE6-8A26-EF30EEA83660}" type="slidenum">
              <a:rPr lang="en-US"/>
              <a:pPr/>
              <a:t>64</a:t>
            </a:fld>
            <a:endParaRPr lang="en-US"/>
          </a:p>
        </p:txBody>
      </p:sp>
      <p:sp>
        <p:nvSpPr>
          <p:cNvPr id="394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807390-B994-4574-A410-8DF2C20D3886}" type="slidenum">
              <a:rPr lang="en-US"/>
              <a:pPr/>
              <a:t>65</a:t>
            </a:fld>
            <a:endParaRPr lang="en-US"/>
          </a:p>
        </p:txBody>
      </p:sp>
      <p:sp>
        <p:nvSpPr>
          <p:cNvPr id="395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CD747D-237C-443A-8F39-D4A825BA9352}" type="slidenum">
              <a:rPr lang="en-US"/>
              <a:pPr/>
              <a:t>66</a:t>
            </a:fld>
            <a:endParaRPr lang="en-US"/>
          </a:p>
        </p:txBody>
      </p:sp>
      <p:sp>
        <p:nvSpPr>
          <p:cNvPr id="396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5245BC-27E2-4BA8-AE2D-8BA4B91850E3}" type="slidenum">
              <a:rPr lang="en-US"/>
              <a:pPr/>
              <a:t>67</a:t>
            </a:fld>
            <a:endParaRPr lang="en-US"/>
          </a:p>
        </p:txBody>
      </p:sp>
      <p:sp>
        <p:nvSpPr>
          <p:cNvPr id="397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0C51C0-1BD4-4DC1-94EB-1AEF8F8F0D2A}" type="slidenum">
              <a:rPr lang="en-US"/>
              <a:pPr/>
              <a:t>68</a:t>
            </a:fld>
            <a:endParaRPr lang="en-US"/>
          </a:p>
        </p:txBody>
      </p:sp>
      <p:sp>
        <p:nvSpPr>
          <p:cNvPr id="398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556F6-73E5-4219-82F8-B89027A37FB7}" type="slidenum">
              <a:rPr lang="en-US"/>
              <a:pPr/>
              <a:t>69</a:t>
            </a:fld>
            <a:endParaRPr lang="en-US"/>
          </a:p>
        </p:txBody>
      </p:sp>
      <p:sp>
        <p:nvSpPr>
          <p:cNvPr id="399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B090DC-9869-4D7A-8127-8CE5B8E2D80D}" type="slidenum">
              <a:rPr lang="en-US"/>
              <a:pPr/>
              <a:t>7</a:t>
            </a:fld>
            <a:endParaRPr lang="en-US"/>
          </a:p>
        </p:txBody>
      </p:sp>
      <p:sp>
        <p:nvSpPr>
          <p:cNvPr id="335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5FED2B-CE7C-4CE0-B717-34B13AED3B7B}" type="slidenum">
              <a:rPr lang="en-US"/>
              <a:pPr/>
              <a:t>70</a:t>
            </a:fld>
            <a:endParaRPr lang="en-US"/>
          </a:p>
        </p:txBody>
      </p:sp>
      <p:sp>
        <p:nvSpPr>
          <p:cNvPr id="400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D8CD99-3FE0-487B-B55D-39653771AA7B}" type="slidenum">
              <a:rPr lang="en-US"/>
              <a:pPr/>
              <a:t>71</a:t>
            </a:fld>
            <a:endParaRPr lang="en-US"/>
          </a:p>
        </p:txBody>
      </p:sp>
      <p:sp>
        <p:nvSpPr>
          <p:cNvPr id="401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979DE7-AAFA-47B5-BB9A-E8C7B0DC1804}" type="slidenum">
              <a:rPr lang="en-US"/>
              <a:pPr/>
              <a:t>72</a:t>
            </a:fld>
            <a:endParaRPr lang="en-US"/>
          </a:p>
        </p:txBody>
      </p:sp>
      <p:sp>
        <p:nvSpPr>
          <p:cNvPr id="402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CFD5E7-E7C4-43DE-88D2-7414C397266F}" type="slidenum">
              <a:rPr lang="en-US"/>
              <a:pPr/>
              <a:t>73</a:t>
            </a:fld>
            <a:endParaRPr lang="en-US"/>
          </a:p>
        </p:txBody>
      </p:sp>
      <p:sp>
        <p:nvSpPr>
          <p:cNvPr id="403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EBE925-A354-419F-9074-1878840C8CE6}" type="slidenum">
              <a:rPr lang="en-US"/>
              <a:pPr/>
              <a:t>74</a:t>
            </a:fld>
            <a:endParaRPr lang="en-US"/>
          </a:p>
        </p:txBody>
      </p:sp>
      <p:sp>
        <p:nvSpPr>
          <p:cNvPr id="404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B23101-2276-4119-94F5-38C53E79C07C}" type="slidenum">
              <a:rPr lang="en-US"/>
              <a:pPr/>
              <a:t>75</a:t>
            </a:fld>
            <a:endParaRPr lang="en-US"/>
          </a:p>
        </p:txBody>
      </p:sp>
      <p:sp>
        <p:nvSpPr>
          <p:cNvPr id="405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7EA8A6-E379-4CB5-8C99-F511F25C32E3}" type="slidenum">
              <a:rPr lang="en-US"/>
              <a:pPr/>
              <a:t>76</a:t>
            </a:fld>
            <a:endParaRPr lang="en-US"/>
          </a:p>
        </p:txBody>
      </p:sp>
      <p:sp>
        <p:nvSpPr>
          <p:cNvPr id="406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8ADC71-C08B-43FD-9602-2C065B2BC53D}" type="slidenum">
              <a:rPr lang="en-US"/>
              <a:pPr/>
              <a:t>77</a:t>
            </a:fld>
            <a:endParaRPr lang="en-US"/>
          </a:p>
        </p:txBody>
      </p:sp>
      <p:sp>
        <p:nvSpPr>
          <p:cNvPr id="407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995B54-BA35-4E06-93DF-895E5763699D}" type="slidenum">
              <a:rPr lang="en-US"/>
              <a:pPr/>
              <a:t>78</a:t>
            </a:fld>
            <a:endParaRPr lang="en-US"/>
          </a:p>
        </p:txBody>
      </p:sp>
      <p:sp>
        <p:nvSpPr>
          <p:cNvPr id="408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1D750F-1658-41C0-BF3E-4CE4CF600EF6}" type="slidenum">
              <a:rPr lang="en-US"/>
              <a:pPr/>
              <a:t>79</a:t>
            </a:fld>
            <a:endParaRPr lang="en-US"/>
          </a:p>
        </p:txBody>
      </p:sp>
      <p:sp>
        <p:nvSpPr>
          <p:cNvPr id="409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89EB7-DE4D-42CB-A06A-E159077E8AD3}" type="slidenum">
              <a:rPr lang="en-US"/>
              <a:pPr/>
              <a:t>8</a:t>
            </a:fld>
            <a:endParaRPr lang="en-US"/>
          </a:p>
        </p:txBody>
      </p:sp>
      <p:sp>
        <p:nvSpPr>
          <p:cNvPr id="336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ABDDC9-569F-41D2-98AB-D9E67F8F943B}" type="slidenum">
              <a:rPr lang="en-US"/>
              <a:pPr/>
              <a:t>80</a:t>
            </a:fld>
            <a:endParaRPr lang="en-US"/>
          </a:p>
        </p:txBody>
      </p:sp>
      <p:sp>
        <p:nvSpPr>
          <p:cNvPr id="410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7F72E6-10E5-4882-AB6D-77A1F06A2697}" type="slidenum">
              <a:rPr lang="en-US"/>
              <a:pPr/>
              <a:t>81</a:t>
            </a:fld>
            <a:endParaRPr lang="en-US"/>
          </a:p>
        </p:txBody>
      </p:sp>
      <p:sp>
        <p:nvSpPr>
          <p:cNvPr id="411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E58FAA-7AEC-4CB9-973A-FBE10AE8446E}" type="slidenum">
              <a:rPr lang="en-US"/>
              <a:pPr/>
              <a:t>82</a:t>
            </a:fld>
            <a:endParaRPr lang="en-US"/>
          </a:p>
        </p:txBody>
      </p:sp>
      <p:sp>
        <p:nvSpPr>
          <p:cNvPr id="412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992AB6-43BE-47E2-8928-76142254EFFC}" type="slidenum">
              <a:rPr lang="en-US"/>
              <a:pPr/>
              <a:t>83</a:t>
            </a:fld>
            <a:endParaRPr lang="en-US"/>
          </a:p>
        </p:txBody>
      </p:sp>
      <p:sp>
        <p:nvSpPr>
          <p:cNvPr id="413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DD9369-6B08-4BCA-BAF7-ECF9A46C9A84}" type="slidenum">
              <a:rPr lang="en-US"/>
              <a:pPr/>
              <a:t>84</a:t>
            </a:fld>
            <a:endParaRPr lang="en-US"/>
          </a:p>
        </p:txBody>
      </p:sp>
      <p:sp>
        <p:nvSpPr>
          <p:cNvPr id="414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F51551-8E10-46D4-B97B-AC06465E9263}" type="slidenum">
              <a:rPr lang="en-US"/>
              <a:pPr/>
              <a:t>85</a:t>
            </a:fld>
            <a:endParaRPr lang="en-US"/>
          </a:p>
        </p:txBody>
      </p:sp>
      <p:sp>
        <p:nvSpPr>
          <p:cNvPr id="415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6FC07-9625-4BFA-B3D4-39898AE2E610}" type="slidenum">
              <a:rPr lang="en-US"/>
              <a:pPr/>
              <a:t>86</a:t>
            </a:fld>
            <a:endParaRPr lang="en-US"/>
          </a:p>
        </p:txBody>
      </p:sp>
      <p:sp>
        <p:nvSpPr>
          <p:cNvPr id="416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E84143-6D28-4088-A9A4-48D8EF737FA2}" type="slidenum">
              <a:rPr lang="en-US"/>
              <a:pPr/>
              <a:t>87</a:t>
            </a:fld>
            <a:endParaRPr lang="en-US"/>
          </a:p>
        </p:txBody>
      </p:sp>
      <p:sp>
        <p:nvSpPr>
          <p:cNvPr id="417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1057C6-9942-4053-847C-65CA2EAA5CC3}" type="slidenum">
              <a:rPr lang="en-US"/>
              <a:pPr/>
              <a:t>88</a:t>
            </a:fld>
            <a:endParaRPr lang="en-US"/>
          </a:p>
        </p:txBody>
      </p:sp>
      <p:sp>
        <p:nvSpPr>
          <p:cNvPr id="418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962E72-3A7A-4093-82BF-465658A8F6A2}" type="slidenum">
              <a:rPr lang="en-US"/>
              <a:pPr/>
              <a:t>89</a:t>
            </a:fld>
            <a:endParaRPr lang="en-US"/>
          </a:p>
        </p:txBody>
      </p:sp>
      <p:sp>
        <p:nvSpPr>
          <p:cNvPr id="419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8F814B-5E74-430E-ACC0-A6B1DECC4CD5}" type="slidenum">
              <a:rPr lang="en-US"/>
              <a:pPr/>
              <a:t>9</a:t>
            </a:fld>
            <a:endParaRPr lang="en-US"/>
          </a:p>
        </p:txBody>
      </p:sp>
      <p:sp>
        <p:nvSpPr>
          <p:cNvPr id="337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F9F4F7-DEF6-4DBC-89ED-FC2F3A4DD05D}" type="slidenum">
              <a:rPr lang="en-US"/>
              <a:pPr/>
              <a:t>90</a:t>
            </a:fld>
            <a:endParaRPr lang="en-US"/>
          </a:p>
        </p:txBody>
      </p:sp>
      <p:sp>
        <p:nvSpPr>
          <p:cNvPr id="420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40D39-23D4-4C6E-968B-F9DD1942BF0E}" type="slidenum">
              <a:rPr lang="en-US"/>
              <a:pPr/>
              <a:t>91</a:t>
            </a:fld>
            <a:endParaRPr lang="en-US"/>
          </a:p>
        </p:txBody>
      </p:sp>
      <p:sp>
        <p:nvSpPr>
          <p:cNvPr id="421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9F21B0-106C-49F1-BC54-D3A4388769D8}" type="slidenum">
              <a:rPr lang="en-US"/>
              <a:pPr/>
              <a:t>92</a:t>
            </a:fld>
            <a:endParaRPr lang="en-US"/>
          </a:p>
        </p:txBody>
      </p:sp>
      <p:sp>
        <p:nvSpPr>
          <p:cNvPr id="422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BE6F03-9A90-4B31-9E5D-F1AE0A783301}" type="slidenum">
              <a:rPr lang="en-US"/>
              <a:pPr/>
              <a:t>93</a:t>
            </a:fld>
            <a:endParaRPr lang="en-US"/>
          </a:p>
        </p:txBody>
      </p:sp>
      <p:sp>
        <p:nvSpPr>
          <p:cNvPr id="423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DB2E4A-E6C3-466B-9D15-BAAF85B271C7}" type="slidenum">
              <a:rPr lang="en-US"/>
              <a:pPr/>
              <a:t>94</a:t>
            </a:fld>
            <a:endParaRPr lang="en-US"/>
          </a:p>
        </p:txBody>
      </p:sp>
      <p:sp>
        <p:nvSpPr>
          <p:cNvPr id="424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023D34-C7C4-4DEE-BDB8-F7953DC8174A}" type="slidenum">
              <a:rPr lang="en-US"/>
              <a:pPr/>
              <a:t>95</a:t>
            </a:fld>
            <a:endParaRPr lang="en-US"/>
          </a:p>
        </p:txBody>
      </p:sp>
      <p:sp>
        <p:nvSpPr>
          <p:cNvPr id="425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7FBF34-E3EC-49DA-8FD8-21B65C48AB33}" type="slidenum">
              <a:rPr lang="en-US"/>
              <a:pPr/>
              <a:t>96</a:t>
            </a:fld>
            <a:endParaRPr lang="en-US"/>
          </a:p>
        </p:txBody>
      </p:sp>
      <p:sp>
        <p:nvSpPr>
          <p:cNvPr id="427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44346B-ACE3-4727-B870-835649D0DB70}" type="slidenum">
              <a:rPr lang="en-US"/>
              <a:pPr/>
              <a:t>97</a:t>
            </a:fld>
            <a:endParaRPr lang="en-US"/>
          </a:p>
        </p:txBody>
      </p:sp>
      <p:sp>
        <p:nvSpPr>
          <p:cNvPr id="428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E10B3B-51D0-45AE-9D4D-4F8E71CAD3EE}" type="slidenum">
              <a:rPr lang="en-US"/>
              <a:pPr/>
              <a:t>98</a:t>
            </a:fld>
            <a:endParaRPr lang="en-US"/>
          </a:p>
        </p:txBody>
      </p:sp>
      <p:sp>
        <p:nvSpPr>
          <p:cNvPr id="429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6778FB-6836-44F2-A01F-564187B070BA}" type="slidenum">
              <a:rPr lang="en-US"/>
              <a:pPr/>
              <a:t>99</a:t>
            </a:fld>
            <a:endParaRPr lang="en-US"/>
          </a:p>
        </p:txBody>
      </p:sp>
      <p:sp>
        <p:nvSpPr>
          <p:cNvPr id="430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68181-7BD0-4756-BF03-A92D7B1F70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4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A62DA-1632-4228-A2F6-CCB58FE71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633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D0E6B-9CAC-49D6-ACC1-0B76D9C320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980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61AD5-3BEE-47B9-A6E0-A8A365B0EC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50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8E51F-8698-4A33-BCBE-658272B631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0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9AD8D-AADA-4E9B-8269-2EF98F13A2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68ABA-ACC8-4487-B4D6-FAF14C6455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6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4DA1A-F83C-4198-A0AE-4D0CDE6C27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51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57916-6CC8-4BC8-B926-351AFD93DC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12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01EB8-2E5D-4A7F-B03F-FA6C91FA4D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995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81431-4E2C-4969-8C90-52135F6B93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6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F756D1-109C-43C9-8B53-96A6752CA63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5" Type="http://schemas.openxmlformats.org/officeDocument/2006/relationships/image" Target="../media/image3.png"/><Relationship Id="rId4" Type="http://schemas.openxmlformats.org/officeDocument/2006/relationships/slide" Target="slide34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6" Type="http://schemas.openxmlformats.org/officeDocument/2006/relationships/audio" Target="../media/audio6.wav"/><Relationship Id="rId5" Type="http://schemas.openxmlformats.org/officeDocument/2006/relationships/slide" Target="slide78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5" Type="http://schemas.openxmlformats.org/officeDocument/2006/relationships/image" Target="../media/image3.png"/><Relationship Id="rId4" Type="http://schemas.openxmlformats.org/officeDocument/2006/relationships/slide" Target="slide5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WINDOWS\MEDIA\TADA.WAV" TargetMode="External"/><Relationship Id="rId5" Type="http://schemas.openxmlformats.org/officeDocument/2006/relationships/image" Target="../media/image3.png"/><Relationship Id="rId4" Type="http://schemas.openxmlformats.org/officeDocument/2006/relationships/slide" Target="slide4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" Target="slide85.xml"/><Relationship Id="rId13" Type="http://schemas.openxmlformats.org/officeDocument/2006/relationships/slide" Target="slide95.xml"/><Relationship Id="rId18" Type="http://schemas.openxmlformats.org/officeDocument/2006/relationships/slide" Target="slide105.xml"/><Relationship Id="rId26" Type="http://schemas.openxmlformats.org/officeDocument/2006/relationships/slide" Target="slide121.xml"/><Relationship Id="rId3" Type="http://schemas.openxmlformats.org/officeDocument/2006/relationships/notesSlide" Target="../notesSlides/notesSlide78.xml"/><Relationship Id="rId21" Type="http://schemas.openxmlformats.org/officeDocument/2006/relationships/slide" Target="slide111.xml"/><Relationship Id="rId34" Type="http://schemas.openxmlformats.org/officeDocument/2006/relationships/slide" Target="slide138.xml"/><Relationship Id="rId7" Type="http://schemas.openxmlformats.org/officeDocument/2006/relationships/slide" Target="slide83.xml"/><Relationship Id="rId12" Type="http://schemas.openxmlformats.org/officeDocument/2006/relationships/slide" Target="slide93.xml"/><Relationship Id="rId17" Type="http://schemas.openxmlformats.org/officeDocument/2006/relationships/slide" Target="slide103.xml"/><Relationship Id="rId25" Type="http://schemas.openxmlformats.org/officeDocument/2006/relationships/slide" Target="slide119.xml"/><Relationship Id="rId33" Type="http://schemas.openxmlformats.org/officeDocument/2006/relationships/slide" Target="slide136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101.xml"/><Relationship Id="rId20" Type="http://schemas.openxmlformats.org/officeDocument/2006/relationships/slide" Target="slide109.xml"/><Relationship Id="rId29" Type="http://schemas.openxmlformats.org/officeDocument/2006/relationships/slide" Target="slide128.xml"/><Relationship Id="rId1" Type="http://schemas.openxmlformats.org/officeDocument/2006/relationships/themeOverride" Target="../theme/themeOverride2.xml"/><Relationship Id="rId6" Type="http://schemas.openxmlformats.org/officeDocument/2006/relationships/slide" Target="slide81.xml"/><Relationship Id="rId11" Type="http://schemas.openxmlformats.org/officeDocument/2006/relationships/slide" Target="slide91.xml"/><Relationship Id="rId24" Type="http://schemas.openxmlformats.org/officeDocument/2006/relationships/slide" Target="slide117.xml"/><Relationship Id="rId32" Type="http://schemas.openxmlformats.org/officeDocument/2006/relationships/slide" Target="slide134.xml"/><Relationship Id="rId5" Type="http://schemas.openxmlformats.org/officeDocument/2006/relationships/slide" Target="slide79.xml"/><Relationship Id="rId15" Type="http://schemas.openxmlformats.org/officeDocument/2006/relationships/slide" Target="slide99.xml"/><Relationship Id="rId23" Type="http://schemas.openxmlformats.org/officeDocument/2006/relationships/slide" Target="slide115.xml"/><Relationship Id="rId28" Type="http://schemas.openxmlformats.org/officeDocument/2006/relationships/slide" Target="slide125.xml"/><Relationship Id="rId10" Type="http://schemas.openxmlformats.org/officeDocument/2006/relationships/slide" Target="slide89.xml"/><Relationship Id="rId19" Type="http://schemas.openxmlformats.org/officeDocument/2006/relationships/slide" Target="slide107.xml"/><Relationship Id="rId31" Type="http://schemas.openxmlformats.org/officeDocument/2006/relationships/slide" Target="slide132.xml"/><Relationship Id="rId4" Type="http://schemas.openxmlformats.org/officeDocument/2006/relationships/image" Target="../media/image4.png"/><Relationship Id="rId9" Type="http://schemas.openxmlformats.org/officeDocument/2006/relationships/slide" Target="slide87.xml"/><Relationship Id="rId14" Type="http://schemas.openxmlformats.org/officeDocument/2006/relationships/slide" Target="slide97.xml"/><Relationship Id="rId22" Type="http://schemas.openxmlformats.org/officeDocument/2006/relationships/slide" Target="slide113.xml"/><Relationship Id="rId27" Type="http://schemas.openxmlformats.org/officeDocument/2006/relationships/slide" Target="slide123.xml"/><Relationship Id="rId30" Type="http://schemas.openxmlformats.org/officeDocument/2006/relationships/slide" Target="slide130.xml"/><Relationship Id="rId35" Type="http://schemas.openxmlformats.org/officeDocument/2006/relationships/slide" Target="slide14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26" Type="http://schemas.openxmlformats.org/officeDocument/2006/relationships/slide" Target="slide51.xml"/><Relationship Id="rId3" Type="http://schemas.openxmlformats.org/officeDocument/2006/relationships/notesSlide" Target="../notesSlides/notesSlide8.xml"/><Relationship Id="rId21" Type="http://schemas.openxmlformats.org/officeDocument/2006/relationships/slide" Target="slide41.xml"/><Relationship Id="rId34" Type="http://schemas.openxmlformats.org/officeDocument/2006/relationships/slide" Target="slide68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5" Type="http://schemas.openxmlformats.org/officeDocument/2006/relationships/slide" Target="slide49.xml"/><Relationship Id="rId33" Type="http://schemas.openxmlformats.org/officeDocument/2006/relationships/slide" Target="slide66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29" Type="http://schemas.openxmlformats.org/officeDocument/2006/relationships/slide" Target="slide57.xml"/><Relationship Id="rId1" Type="http://schemas.openxmlformats.org/officeDocument/2006/relationships/themeOverride" Target="../theme/themeOverride1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24" Type="http://schemas.openxmlformats.org/officeDocument/2006/relationships/slide" Target="slide47.xml"/><Relationship Id="rId32" Type="http://schemas.openxmlformats.org/officeDocument/2006/relationships/slide" Target="slide64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23" Type="http://schemas.openxmlformats.org/officeDocument/2006/relationships/slide" Target="slide45.xml"/><Relationship Id="rId28" Type="http://schemas.openxmlformats.org/officeDocument/2006/relationships/slide" Target="slide55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31" Type="http://schemas.openxmlformats.org/officeDocument/2006/relationships/slide" Target="slide62.xml"/><Relationship Id="rId4" Type="http://schemas.openxmlformats.org/officeDocument/2006/relationships/image" Target="../media/image4.png"/><Relationship Id="rId9" Type="http://schemas.openxmlformats.org/officeDocument/2006/relationships/slide" Target="slide17.xml"/><Relationship Id="rId14" Type="http://schemas.openxmlformats.org/officeDocument/2006/relationships/slide" Target="slide27.xml"/><Relationship Id="rId22" Type="http://schemas.openxmlformats.org/officeDocument/2006/relationships/slide" Target="slide43.xml"/><Relationship Id="rId27" Type="http://schemas.openxmlformats.org/officeDocument/2006/relationships/slide" Target="slide53.xml"/><Relationship Id="rId30" Type="http://schemas.openxmlformats.org/officeDocument/2006/relationships/slide" Target="slide60.xml"/><Relationship Id="rId35" Type="http://schemas.openxmlformats.org/officeDocument/2006/relationships/slide" Target="slide70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WELC344.WAV"/>
          <p:cNvPicPr>
            <a:picLocks noRot="1" noChangeAspect="1" noChangeArrowheads="1"/>
          </p:cNvPicPr>
          <p:nvPr>
            <a:wavAudioFile r:embed="rId1" name="WELCOME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RNDO344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NDONE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FADE344.WAV">
            <a:hlinkClick r:id="" action="ppaction://media"/>
          </p:cNvPr>
          <p:cNvPicPr>
            <a:picLocks noRot="1" noChangeAspect="1" noChangeArrowheads="1"/>
          </p:cNvPicPr>
          <p:nvPr>
            <a:wavAudioFile r:embed="rId3" name="FADEAPPL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46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67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14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Paul Baumer?</a:t>
            </a:r>
          </a:p>
        </p:txBody>
      </p:sp>
      <p:sp>
        <p:nvSpPr>
          <p:cNvPr id="43011" name="AutoShape 3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8467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8672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8877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90822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92870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Himmelstoss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degrades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him for wetting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bed</a:t>
            </a:r>
          </a:p>
        </p:txBody>
      </p:sp>
      <p:pic>
        <p:nvPicPr>
          <p:cNvPr id="188421" name="jeop39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884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8421"/>
                </p:tgtEl>
              </p:cMediaNode>
            </p:audio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9491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9696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9901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01062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03110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0574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Tjaden?</a:t>
            </a:r>
          </a:p>
        </p:txBody>
      </p:sp>
      <p:sp>
        <p:nvSpPr>
          <p:cNvPr id="18944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0574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0515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133600"/>
            <a:ext cx="5410200" cy="3124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133600"/>
            <a:ext cx="5410200" cy="3124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0720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0925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981200"/>
            <a:ext cx="5410200" cy="2819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981200"/>
            <a:ext cx="5410200" cy="2819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11302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312323" name="CHIM79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IMES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3123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2323"/>
                </p:tgtEl>
              </p:cMediaNode>
            </p:audio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297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297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1437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Wanted Kemmerich's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boots after he died</a:t>
            </a:r>
          </a:p>
        </p:txBody>
      </p:sp>
      <p:pic>
        <p:nvPicPr>
          <p:cNvPr id="192517" name="jeop39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925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2517"/>
                </p:tgtEl>
              </p:cMediaNode>
            </p:audio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16422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18470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2051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2256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2461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Muller?</a:t>
            </a:r>
          </a:p>
        </p:txBody>
      </p:sp>
      <p:sp>
        <p:nvSpPr>
          <p:cNvPr id="193541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WordArt 2"/>
          <p:cNvSpPr>
            <a:spLocks noChangeArrowheads="1" noChangeShapeType="1" noTextEdit="1"/>
          </p:cNvSpPr>
          <p:nvPr/>
        </p:nvSpPr>
        <p:spPr bwMode="auto">
          <a:xfrm>
            <a:off x="2057400" y="1295400"/>
            <a:ext cx="4724400" cy="22717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Final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Jeopardy</a:t>
            </a:r>
          </a:p>
        </p:txBody>
      </p:sp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>
            <a:off x="1295400" y="4572000"/>
            <a:ext cx="6934200" cy="15097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>
                <a:solidFill>
                  <a:srgbClr val="FFFFFF"/>
                </a:solidFill>
                <a:latin typeface="Comic Sans MS"/>
              </a:rPr>
              <a:t>Write the Final Question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WordArt 2"/>
          <p:cNvSpPr>
            <a:spLocks noChangeArrowheads="1" noChangeShapeType="1" noTextEdit="1"/>
          </p:cNvSpPr>
          <p:nvPr/>
        </p:nvSpPr>
        <p:spPr bwMode="auto">
          <a:xfrm>
            <a:off x="1371600" y="1219200"/>
            <a:ext cx="6781800" cy="464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Write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the Final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Answer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 Here</a:t>
            </a:r>
          </a:p>
        </p:txBody>
      </p:sp>
      <p:pic>
        <p:nvPicPr>
          <p:cNvPr id="78854" name="jeop82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59" name="AutoShape 11">
            <a:hlinkClick r:id="rId5" action="ppaction://hlinksldjump" highlightClick="1">
              <a:snd r:embed="rId6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320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854"/>
                </p:tgtEl>
              </p:cMediaNode>
            </p:audio>
          </p:childTnLst>
        </p:cTn>
      </p:par>
    </p:tnLst>
    <p:bldLst>
      <p:bldP spid="788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Paul visits this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soldier's mother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when he returns home</a:t>
            </a:r>
          </a:p>
        </p:txBody>
      </p:sp>
      <p:pic>
        <p:nvPicPr>
          <p:cNvPr id="194565" name="jeop40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945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56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Kemmerich?</a:t>
            </a:r>
          </a:p>
        </p:txBody>
      </p:sp>
      <p:sp>
        <p:nvSpPr>
          <p:cNvPr id="19558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peasant who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deserts after the worries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his farm and wife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become too much</a:t>
            </a:r>
          </a:p>
        </p:txBody>
      </p:sp>
      <p:pic>
        <p:nvPicPr>
          <p:cNvPr id="196613" name="jeop40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966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661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Detering?</a:t>
            </a:r>
          </a:p>
        </p:txBody>
      </p:sp>
      <p:sp>
        <p:nvSpPr>
          <p:cNvPr id="19763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066800"/>
            <a:ext cx="6934200" cy="4800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comparison between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unlike objects without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use of "like" or "as"</a:t>
            </a:r>
          </a:p>
        </p:txBody>
      </p:sp>
      <p:pic>
        <p:nvPicPr>
          <p:cNvPr id="49158" name="jeop42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491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143000" y="1905000"/>
            <a:ext cx="6858000" cy="3429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Classmates</a:t>
            </a:r>
          </a:p>
        </p:txBody>
      </p:sp>
      <p:pic>
        <p:nvPicPr>
          <p:cNvPr id="4099" name="WILL34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ILLAPIR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867"/>
                            </p:stCondLst>
                            <p:childTnLst>
                              <p:par>
                                <p:cTn id="8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  <p:bldLst>
      <p:bldP spid="40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metaphor?</a:t>
            </a:r>
          </a:p>
        </p:txBody>
      </p:sp>
      <p:sp>
        <p:nvSpPr>
          <p:cNvPr id="23040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comparison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two unlike objects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using "like" or "as"</a:t>
            </a:r>
          </a:p>
        </p:txBody>
      </p:sp>
      <p:pic>
        <p:nvPicPr>
          <p:cNvPr id="124934" name="jeop43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249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493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simile?</a:t>
            </a:r>
          </a:p>
        </p:txBody>
      </p:sp>
      <p:sp>
        <p:nvSpPr>
          <p:cNvPr id="23142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 inanimate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object is given human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characteristics</a:t>
            </a:r>
          </a:p>
        </p:txBody>
      </p:sp>
      <p:pic>
        <p:nvPicPr>
          <p:cNvPr id="125958" name="jeop43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259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595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personification?</a:t>
            </a:r>
          </a:p>
        </p:txBody>
      </p:sp>
      <p:sp>
        <p:nvSpPr>
          <p:cNvPr id="232453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295400"/>
            <a:ext cx="7086600" cy="4572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refers to how a person,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situation, or circumstance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is not as it would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actually seem</a:t>
            </a:r>
          </a:p>
        </p:txBody>
      </p:sp>
      <p:pic>
        <p:nvPicPr>
          <p:cNvPr id="126982" name="jeop45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269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698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irony?</a:t>
            </a:r>
          </a:p>
        </p:txBody>
      </p:sp>
      <p:sp>
        <p:nvSpPr>
          <p:cNvPr id="23347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sound of a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word echoes the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sound it represents</a:t>
            </a:r>
          </a:p>
        </p:txBody>
      </p:sp>
      <p:pic>
        <p:nvPicPr>
          <p:cNvPr id="128006" name="jeop45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280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006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onamatopoeia?</a:t>
            </a:r>
          </a:p>
        </p:txBody>
      </p:sp>
      <p:sp>
        <p:nvSpPr>
          <p:cNvPr id="326659" name="AutoShape 3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76400" y="1524000"/>
            <a:ext cx="54102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Himmelstoss's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treatment of the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soldiers in training</a:t>
            </a:r>
          </a:p>
        </p:txBody>
      </p:sp>
      <p:pic>
        <p:nvPicPr>
          <p:cNvPr id="234502" name="jeop46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2345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450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WordArt 2"/>
          <p:cNvSpPr>
            <a:spLocks noChangeArrowheads="1" noChangeShapeType="1" noTextEdit="1"/>
          </p:cNvSpPr>
          <p:nvPr/>
        </p:nvSpPr>
        <p:spPr bwMode="auto">
          <a:xfrm>
            <a:off x="1600200" y="1676400"/>
            <a:ext cx="6019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Literary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Terms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524000"/>
            <a:ext cx="55626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"war brings out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worst in people"?</a:t>
            </a:r>
          </a:p>
        </p:txBody>
      </p:sp>
      <p:sp>
        <p:nvSpPr>
          <p:cNvPr id="54278" name="AutoShape 6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1524000"/>
            <a:ext cx="61722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soldiers joking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as they pass trees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with human body parts</a:t>
            </a:r>
          </a:p>
        </p:txBody>
      </p:sp>
      <p:pic>
        <p:nvPicPr>
          <p:cNvPr id="136199" name="jeop48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61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6199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524000"/>
            <a:ext cx="6248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"war is dehumanizing"?</a:t>
            </a:r>
          </a:p>
        </p:txBody>
      </p:sp>
      <p:sp>
        <p:nvSpPr>
          <p:cNvPr id="23552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600200"/>
            <a:ext cx="6248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Paul risking his life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carry Kat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medical help</a:t>
            </a:r>
          </a:p>
        </p:txBody>
      </p:sp>
      <p:pic>
        <p:nvPicPr>
          <p:cNvPr id="135176" name="jeop48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5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5176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1524000"/>
            <a:ext cx="60960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"war brings out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best in people"?</a:t>
            </a:r>
          </a:p>
        </p:txBody>
      </p:sp>
      <p:sp>
        <p:nvSpPr>
          <p:cNvPr id="23654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1524000"/>
            <a:ext cx="57150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As Paul visits home,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his realization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himself and his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fellow soldiers</a:t>
            </a:r>
          </a:p>
        </p:txBody>
      </p:sp>
      <p:pic>
        <p:nvPicPr>
          <p:cNvPr id="134151" name="jeop50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4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4151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524000"/>
            <a:ext cx="63246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"the lost generation"?</a:t>
            </a:r>
          </a:p>
        </p:txBody>
      </p:sp>
      <p:sp>
        <p:nvSpPr>
          <p:cNvPr id="237573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76400" y="1524000"/>
            <a:ext cx="57150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Albert Kropp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wanting to commit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suicide after his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leg is amputated</a:t>
            </a:r>
          </a:p>
        </p:txBody>
      </p:sp>
      <p:pic>
        <p:nvPicPr>
          <p:cNvPr id="133127" name="jeop50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31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27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"war is worse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than death"?</a:t>
            </a:r>
          </a:p>
        </p:txBody>
      </p:sp>
      <p:sp>
        <p:nvSpPr>
          <p:cNvPr id="23859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2057400"/>
            <a:ext cx="4876800" cy="2895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author's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word choice</a:t>
            </a:r>
          </a:p>
        </p:txBody>
      </p:sp>
      <p:pic>
        <p:nvPicPr>
          <p:cNvPr id="60422" name="jeop51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604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2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War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Themes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diction?</a:t>
            </a:r>
          </a:p>
        </p:txBody>
      </p:sp>
      <p:sp>
        <p:nvSpPr>
          <p:cNvPr id="239621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Creating a mental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picture through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sensory</a:t>
            </a:r>
          </a:p>
        </p:txBody>
      </p:sp>
      <p:pic>
        <p:nvPicPr>
          <p:cNvPr id="140294" name="jeop51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0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0294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imagery?</a:t>
            </a:r>
          </a:p>
        </p:txBody>
      </p:sp>
      <p:sp>
        <p:nvSpPr>
          <p:cNvPr id="24064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676400"/>
            <a:ext cx="60198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Word order,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punctuation, sentence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length, and repetition</a:t>
            </a:r>
          </a:p>
        </p:txBody>
      </p:sp>
      <p:pic>
        <p:nvPicPr>
          <p:cNvPr id="139270" name="jeop53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92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9270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syntax?</a:t>
            </a:r>
          </a:p>
        </p:txBody>
      </p:sp>
      <p:sp>
        <p:nvSpPr>
          <p:cNvPr id="24166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676400"/>
            <a:ext cx="57912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author's use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style to create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mood for the reader</a:t>
            </a:r>
          </a:p>
        </p:txBody>
      </p:sp>
      <p:pic>
        <p:nvPicPr>
          <p:cNvPr id="138246" name="jeop54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82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8246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tone?</a:t>
            </a:r>
          </a:p>
        </p:txBody>
      </p:sp>
      <p:sp>
        <p:nvSpPr>
          <p:cNvPr id="242693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676400"/>
            <a:ext cx="57150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author's use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description to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create a mental picture</a:t>
            </a:r>
          </a:p>
        </p:txBody>
      </p:sp>
      <p:pic>
        <p:nvPicPr>
          <p:cNvPr id="137222" name="jeop54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72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7222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detail?</a:t>
            </a:r>
          </a:p>
        </p:txBody>
      </p:sp>
      <p:sp>
        <p:nvSpPr>
          <p:cNvPr id="24371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0574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Is attacked by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soldiers after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 leaves a bar</a:t>
            </a:r>
          </a:p>
        </p:txBody>
      </p:sp>
      <p:pic>
        <p:nvPicPr>
          <p:cNvPr id="66566" name="jeop56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665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56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Style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Analysis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0574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Corporal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Himmelstoss?</a:t>
            </a:r>
          </a:p>
        </p:txBody>
      </p:sp>
      <p:sp>
        <p:nvSpPr>
          <p:cNvPr id="244741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133600"/>
            <a:ext cx="5410200" cy="3124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Encouraged young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men to go to war</a:t>
            </a:r>
          </a:p>
        </p:txBody>
      </p:sp>
      <p:pic>
        <p:nvPicPr>
          <p:cNvPr id="143366" name="jeop56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33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366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133600"/>
            <a:ext cx="5410200" cy="3124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Kantorek?</a:t>
            </a:r>
          </a:p>
        </p:txBody>
      </p:sp>
      <p:sp>
        <p:nvSpPr>
          <p:cNvPr id="24576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resourceful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father-figure of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group</a:t>
            </a:r>
          </a:p>
        </p:txBody>
      </p:sp>
      <p:pic>
        <p:nvPicPr>
          <p:cNvPr id="142342" name="jeop57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2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2342"/>
                </p:tgtEl>
              </p:cMediaNode>
            </p:audi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524000"/>
            <a:ext cx="6553200" cy="4191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Stanislaus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Katczinsky?</a:t>
            </a:r>
          </a:p>
        </p:txBody>
      </p:sp>
      <p:sp>
        <p:nvSpPr>
          <p:cNvPr id="24678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524000"/>
            <a:ext cx="6553200" cy="434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dying soldier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has an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opportunity to see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his wife one last time</a:t>
            </a:r>
          </a:p>
        </p:txBody>
      </p:sp>
      <p:pic>
        <p:nvPicPr>
          <p:cNvPr id="141318" name="jeop57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13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1318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524000"/>
            <a:ext cx="64770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Johann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Lewandowski?</a:t>
            </a:r>
          </a:p>
        </p:txBody>
      </p:sp>
      <p:sp>
        <p:nvSpPr>
          <p:cNvPr id="247813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119811" name="CHIM59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IMES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1198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811"/>
                </p:tgtEl>
              </p:cMediaNode>
            </p:audi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Paul feels guilty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after killing him</a:t>
            </a:r>
          </a:p>
        </p:txBody>
      </p:sp>
      <p:pic>
        <p:nvPicPr>
          <p:cNvPr id="144390" name="jeop59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43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4390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86400" cy="3276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Gerald Duval?</a:t>
            </a:r>
          </a:p>
        </p:txBody>
      </p:sp>
      <p:sp>
        <p:nvSpPr>
          <p:cNvPr id="24883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1447800" y="1828800"/>
            <a:ext cx="65532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Men on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Front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600200"/>
            <a:ext cx="61722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This war took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place from 1914-1918</a:t>
            </a:r>
          </a:p>
        </p:txBody>
      </p:sp>
      <p:pic>
        <p:nvPicPr>
          <p:cNvPr id="68614" name="jeop59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686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614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World War I?</a:t>
            </a:r>
          </a:p>
        </p:txBody>
      </p:sp>
      <p:sp>
        <p:nvSpPr>
          <p:cNvPr id="25088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type of animal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Detering thinks should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not be a part of war</a:t>
            </a:r>
          </a:p>
        </p:txBody>
      </p:sp>
      <p:pic>
        <p:nvPicPr>
          <p:cNvPr id="148486" name="jeop60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8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8486"/>
                </p:tgtEl>
              </p:cMediaNode>
            </p:audi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are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horses?</a:t>
            </a:r>
          </a:p>
        </p:txBody>
      </p:sp>
      <p:sp>
        <p:nvSpPr>
          <p:cNvPr id="25190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Josef Hamacher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claims to have this</a:t>
            </a:r>
          </a:p>
        </p:txBody>
      </p:sp>
      <p:pic>
        <p:nvPicPr>
          <p:cNvPr id="147462" name="jeop62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74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7462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a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shooting lisence?</a:t>
            </a:r>
          </a:p>
        </p:txBody>
      </p:sp>
      <p:sp>
        <p:nvSpPr>
          <p:cNvPr id="252933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Kat suggests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doing to the fatally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wounded young recruit</a:t>
            </a:r>
          </a:p>
        </p:txBody>
      </p:sp>
      <p:pic>
        <p:nvPicPr>
          <p:cNvPr id="146438" name="jeop62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64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6438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shoot him?</a:t>
            </a:r>
          </a:p>
        </p:txBody>
      </p:sp>
      <p:sp>
        <p:nvSpPr>
          <p:cNvPr id="25395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Paul values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most out of war?</a:t>
            </a:r>
          </a:p>
        </p:txBody>
      </p:sp>
      <p:pic>
        <p:nvPicPr>
          <p:cNvPr id="145414" name="jeop64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5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5414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600200"/>
            <a:ext cx="61722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comradeship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(friendship)?</a:t>
            </a:r>
          </a:p>
        </p:txBody>
      </p:sp>
      <p:sp>
        <p:nvSpPr>
          <p:cNvPr id="254981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WordArt 2"/>
          <p:cNvSpPr>
            <a:spLocks noChangeArrowheads="1" noChangeShapeType="1" noTextEdit="1"/>
          </p:cNvSpPr>
          <p:nvPr/>
        </p:nvSpPr>
        <p:spPr bwMode="auto">
          <a:xfrm>
            <a:off x="1219200" y="2362200"/>
            <a:ext cx="6400800" cy="297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Tidbits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447800"/>
            <a:ext cx="6553200" cy="4038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66275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66275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Jeopardy!!</a:t>
            </a:r>
          </a:p>
        </p:txBody>
      </p:sp>
      <p:pic>
        <p:nvPicPr>
          <p:cNvPr id="118787" name="TADA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9" fill="hold"/>
                                        <p:tgtEl>
                                          <p:spTgt spid="1187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8787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4" name="FADE64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DEAPP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1" fill="hold"/>
                                        <p:tgtEl>
                                          <p:spTgt spid="2560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04"/>
                </p:tgtEl>
              </p:cMediaNode>
            </p:audi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WordArt 2"/>
          <p:cNvSpPr>
            <a:spLocks noChangeArrowheads="1" noChangeShapeType="1" noTextEdit="1"/>
          </p:cNvSpPr>
          <p:nvPr/>
        </p:nvSpPr>
        <p:spPr bwMode="auto">
          <a:xfrm>
            <a:off x="1143000" y="1295400"/>
            <a:ext cx="6858000" cy="426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(1)</a:t>
            </a:r>
          </a:p>
        </p:txBody>
      </p:sp>
      <p:pic>
        <p:nvPicPr>
          <p:cNvPr id="257027" name="WILL64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ILLAPIR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2570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867"/>
                            </p:stCondLst>
                            <p:childTnLst>
                              <p:par>
                                <p:cTn id="8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7027"/>
                </p:tgtEl>
              </p:cMediaNode>
            </p:audio>
          </p:childTnLst>
        </p:cTn>
      </p:par>
    </p:tnLst>
    <p:bldLst>
      <p:bldP spid="257026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WordArt 2"/>
          <p:cNvSpPr>
            <a:spLocks noChangeArrowheads="1" noChangeShapeType="1" noTextEdit="1"/>
          </p:cNvSpPr>
          <p:nvPr/>
        </p:nvSpPr>
        <p:spPr bwMode="auto">
          <a:xfrm>
            <a:off x="990600" y="990600"/>
            <a:ext cx="7086600" cy="4572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(2)</a:t>
            </a:r>
          </a:p>
        </p:txBody>
      </p:sp>
    </p:spTree>
  </p:cSld>
  <p:clrMapOvr>
    <a:masterClrMapping/>
  </p:clrMapOvr>
  <p:transition advTm="300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(3)</a:t>
            </a:r>
          </a:p>
        </p:txBody>
      </p:sp>
    </p:spTree>
  </p:cSld>
  <p:clrMapOvr>
    <a:masterClrMapping/>
  </p:clrMapOvr>
  <p:transition advTm="300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(4)</a:t>
            </a:r>
          </a:p>
        </p:txBody>
      </p:sp>
    </p:spTree>
  </p:cSld>
  <p:clrMapOvr>
    <a:masterClrMapping/>
  </p:clrMapOvr>
  <p:transition advTm="300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WordArt 2"/>
          <p:cNvSpPr>
            <a:spLocks noChangeArrowheads="1" noChangeShapeType="1" noTextEdit="1"/>
          </p:cNvSpPr>
          <p:nvPr/>
        </p:nvSpPr>
        <p:spPr bwMode="auto">
          <a:xfrm>
            <a:off x="914400" y="1828800"/>
            <a:ext cx="73914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(5)</a:t>
            </a:r>
          </a:p>
        </p:txBody>
      </p:sp>
    </p:spTree>
  </p:cSld>
  <p:clrMapOvr>
    <a:masterClrMapping/>
  </p:clrMapOvr>
  <p:transition advTm="300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(6)</a:t>
            </a:r>
          </a:p>
        </p:txBody>
      </p:sp>
    </p:spTree>
  </p:cSld>
  <p:clrMapOvr>
    <a:masterClrMapping/>
  </p:clrMapOvr>
  <p:transition advTm="300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WordArt 2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11430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chemeClr val="bg1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chemeClr val="bg1"/>
                </a:solidFill>
                <a:latin typeface="Times New Roman"/>
                <a:cs typeface="Times New Roman"/>
              </a:rPr>
              <a:t>Subject #1</a:t>
            </a:r>
          </a:p>
          <a:p>
            <a:pPr algn="ctr"/>
            <a:r>
              <a:rPr lang="en-US" sz="3600" b="1" kern="10">
                <a:solidFill>
                  <a:schemeClr val="bg1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1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Subject #2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2" name="WordArt 4"/>
          <p:cNvSpPr>
            <a:spLocks noChangeArrowheads="1" noChangeShapeType="1" noTextEdit="1"/>
          </p:cNvSpPr>
          <p:nvPr/>
        </p:nvSpPr>
        <p:spPr bwMode="auto">
          <a:xfrm>
            <a:off x="32766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Subject #3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3" name="WordArt 5"/>
          <p:cNvSpPr>
            <a:spLocks noChangeArrowheads="1" noChangeShapeType="1" noTextEdit="1"/>
          </p:cNvSpPr>
          <p:nvPr/>
        </p:nvSpPr>
        <p:spPr bwMode="auto">
          <a:xfrm>
            <a:off x="47244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Subject #4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4" name="WordArt 6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Subject #5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5" name="WordArt 7"/>
          <p:cNvSpPr>
            <a:spLocks noChangeArrowheads="1" noChangeShapeType="1" noTextEdit="1"/>
          </p:cNvSpPr>
          <p:nvPr/>
        </p:nvSpPr>
        <p:spPr bwMode="auto">
          <a:xfrm>
            <a:off x="78486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Subject #6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6" name="Text Box 8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$200</a:t>
            </a:r>
            <a:endParaRPr lang="en-US" sz="4000" b="1"/>
          </a:p>
        </p:txBody>
      </p:sp>
      <p:sp>
        <p:nvSpPr>
          <p:cNvPr id="263177" name="Text Box 9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$400</a:t>
            </a:r>
            <a:endParaRPr lang="en-US" sz="4000" b="1"/>
          </a:p>
        </p:txBody>
      </p:sp>
      <p:sp>
        <p:nvSpPr>
          <p:cNvPr id="263178" name="Text Box 10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$600</a:t>
            </a:r>
            <a:endParaRPr lang="en-US" sz="4000" b="1"/>
          </a:p>
        </p:txBody>
      </p:sp>
      <p:sp>
        <p:nvSpPr>
          <p:cNvPr id="263179" name="Text Box 11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8" action="ppaction://hlinksldjump"/>
              </a:rPr>
              <a:t>$800</a:t>
            </a:r>
            <a:endParaRPr lang="en-US" sz="4000" b="1"/>
          </a:p>
        </p:txBody>
      </p:sp>
      <p:sp>
        <p:nvSpPr>
          <p:cNvPr id="263180" name="Text Box 12"/>
          <p:cNvSpPr txBox="1">
            <a:spLocks noChangeArrowheads="1"/>
          </p:cNvSpPr>
          <p:nvPr/>
        </p:nvSpPr>
        <p:spPr bwMode="auto">
          <a:xfrm>
            <a:off x="34925" y="5867400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$1000</a:t>
            </a:r>
            <a:endParaRPr lang="en-US" sz="4000" b="1"/>
          </a:p>
        </p:txBody>
      </p:sp>
      <p:sp>
        <p:nvSpPr>
          <p:cNvPr id="263181" name="Text Box 13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$200</a:t>
            </a:r>
            <a:endParaRPr lang="en-US" sz="4000" b="1"/>
          </a:p>
        </p:txBody>
      </p:sp>
      <p:sp>
        <p:nvSpPr>
          <p:cNvPr id="263182" name="Text Box 14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$400</a:t>
            </a:r>
            <a:endParaRPr lang="en-US" sz="4000" b="1"/>
          </a:p>
        </p:txBody>
      </p:sp>
      <p:sp>
        <p:nvSpPr>
          <p:cNvPr id="263183" name="Text Box 15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$600</a:t>
            </a:r>
            <a:endParaRPr lang="en-US" sz="4000" b="1"/>
          </a:p>
        </p:txBody>
      </p:sp>
      <p:sp>
        <p:nvSpPr>
          <p:cNvPr id="263184" name="Text Box 16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$800</a:t>
            </a:r>
            <a:endParaRPr lang="en-US" sz="4000" b="1"/>
          </a:p>
        </p:txBody>
      </p:sp>
      <p:sp>
        <p:nvSpPr>
          <p:cNvPr id="263185" name="Text Box 17"/>
          <p:cNvSpPr txBox="1">
            <a:spLocks noChangeArrowheads="1"/>
          </p:cNvSpPr>
          <p:nvPr/>
        </p:nvSpPr>
        <p:spPr bwMode="auto">
          <a:xfrm>
            <a:off x="1558925" y="5864225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$1000</a:t>
            </a:r>
            <a:endParaRPr lang="en-US" sz="4000" b="1"/>
          </a:p>
        </p:txBody>
      </p:sp>
      <p:sp>
        <p:nvSpPr>
          <p:cNvPr id="263186" name="Text Box 18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$200</a:t>
            </a:r>
            <a:endParaRPr lang="en-US" sz="4000" b="1"/>
          </a:p>
        </p:txBody>
      </p:sp>
      <p:sp>
        <p:nvSpPr>
          <p:cNvPr id="263187" name="Text Box 19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$400</a:t>
            </a:r>
            <a:endParaRPr lang="en-US" sz="4000" b="1"/>
          </a:p>
        </p:txBody>
      </p:sp>
      <p:sp>
        <p:nvSpPr>
          <p:cNvPr id="263188" name="Text Box 20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$600</a:t>
            </a:r>
            <a:endParaRPr lang="en-US" sz="4000" b="1"/>
          </a:p>
        </p:txBody>
      </p:sp>
      <p:sp>
        <p:nvSpPr>
          <p:cNvPr id="263189" name="Text Box 21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$800</a:t>
            </a:r>
            <a:endParaRPr lang="en-US" sz="4000" b="1"/>
          </a:p>
        </p:txBody>
      </p:sp>
      <p:sp>
        <p:nvSpPr>
          <p:cNvPr id="263190" name="Text Box 22"/>
          <p:cNvSpPr txBox="1">
            <a:spLocks noChangeArrowheads="1"/>
          </p:cNvSpPr>
          <p:nvPr/>
        </p:nvSpPr>
        <p:spPr bwMode="auto">
          <a:xfrm>
            <a:off x="3082925" y="5864225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$1000</a:t>
            </a:r>
            <a:endParaRPr lang="en-US" sz="4000" b="1"/>
          </a:p>
        </p:txBody>
      </p:sp>
      <p:sp>
        <p:nvSpPr>
          <p:cNvPr id="263191" name="Text Box 23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$200</a:t>
            </a:r>
            <a:endParaRPr lang="en-US" sz="4000" b="1"/>
          </a:p>
        </p:txBody>
      </p:sp>
      <p:sp>
        <p:nvSpPr>
          <p:cNvPr id="263192" name="Text Box 24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$400</a:t>
            </a:r>
            <a:endParaRPr lang="en-US" sz="4000" b="1"/>
          </a:p>
        </p:txBody>
      </p:sp>
      <p:sp>
        <p:nvSpPr>
          <p:cNvPr id="263193" name="Text Box 25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$600</a:t>
            </a:r>
            <a:endParaRPr lang="en-US" sz="4000" b="1"/>
          </a:p>
        </p:txBody>
      </p:sp>
      <p:sp>
        <p:nvSpPr>
          <p:cNvPr id="263194" name="Text Box 26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$800</a:t>
            </a:r>
            <a:endParaRPr lang="en-US" sz="4000" b="1"/>
          </a:p>
        </p:txBody>
      </p:sp>
      <p:sp>
        <p:nvSpPr>
          <p:cNvPr id="263195" name="Text Box 27"/>
          <p:cNvSpPr txBox="1">
            <a:spLocks noChangeArrowheads="1"/>
          </p:cNvSpPr>
          <p:nvPr/>
        </p:nvSpPr>
        <p:spPr bwMode="auto">
          <a:xfrm>
            <a:off x="4606925" y="5864225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$1000</a:t>
            </a:r>
            <a:endParaRPr lang="en-US" sz="4000" b="1"/>
          </a:p>
        </p:txBody>
      </p:sp>
      <p:sp>
        <p:nvSpPr>
          <p:cNvPr id="263196" name="Text Box 28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$200</a:t>
            </a:r>
            <a:endParaRPr lang="en-US" sz="4000" b="1"/>
          </a:p>
        </p:txBody>
      </p:sp>
      <p:sp>
        <p:nvSpPr>
          <p:cNvPr id="263197" name="Text Box 29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$400</a:t>
            </a:r>
            <a:endParaRPr lang="en-US" sz="4000" b="1"/>
          </a:p>
        </p:txBody>
      </p:sp>
      <p:sp>
        <p:nvSpPr>
          <p:cNvPr id="263198" name="Text Box 30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$600</a:t>
            </a:r>
            <a:endParaRPr lang="en-US" sz="4000" b="1"/>
          </a:p>
        </p:txBody>
      </p:sp>
      <p:sp>
        <p:nvSpPr>
          <p:cNvPr id="263199" name="Text Box 31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$800</a:t>
            </a:r>
            <a:endParaRPr lang="en-US" sz="4000" b="1"/>
          </a:p>
        </p:txBody>
      </p:sp>
      <p:sp>
        <p:nvSpPr>
          <p:cNvPr id="263200" name="Text Box 32"/>
          <p:cNvSpPr txBox="1">
            <a:spLocks noChangeArrowheads="1"/>
          </p:cNvSpPr>
          <p:nvPr/>
        </p:nvSpPr>
        <p:spPr bwMode="auto">
          <a:xfrm>
            <a:off x="6140450" y="5864225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$1000</a:t>
            </a:r>
            <a:endParaRPr lang="en-US" sz="4000" b="1"/>
          </a:p>
        </p:txBody>
      </p:sp>
      <p:sp>
        <p:nvSpPr>
          <p:cNvPr id="263201" name="Text Box 33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$200</a:t>
            </a:r>
            <a:endParaRPr lang="en-US" sz="4000" b="1"/>
          </a:p>
        </p:txBody>
      </p:sp>
      <p:sp>
        <p:nvSpPr>
          <p:cNvPr id="263202" name="Text Box 34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$400</a:t>
            </a:r>
            <a:endParaRPr lang="en-US" sz="4000" b="1"/>
          </a:p>
        </p:txBody>
      </p:sp>
      <p:sp>
        <p:nvSpPr>
          <p:cNvPr id="263203" name="Text Box 35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$600</a:t>
            </a:r>
            <a:endParaRPr lang="en-US" sz="4000" b="1"/>
          </a:p>
        </p:txBody>
      </p:sp>
      <p:sp>
        <p:nvSpPr>
          <p:cNvPr id="263204" name="Text Box 36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$800</a:t>
            </a:r>
            <a:endParaRPr lang="en-US" sz="4000" b="1"/>
          </a:p>
        </p:txBody>
      </p:sp>
      <p:sp>
        <p:nvSpPr>
          <p:cNvPr id="263205" name="Text Box 37"/>
          <p:cNvSpPr txBox="1">
            <a:spLocks noChangeArrowheads="1"/>
          </p:cNvSpPr>
          <p:nvPr/>
        </p:nvSpPr>
        <p:spPr bwMode="auto">
          <a:xfrm>
            <a:off x="7664450" y="5864225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4" action="ppaction://hlinksldjump"/>
              </a:rPr>
              <a:t>$1000</a:t>
            </a:r>
            <a:endParaRPr lang="en-US" sz="4000" b="1"/>
          </a:p>
        </p:txBody>
      </p:sp>
      <p:sp>
        <p:nvSpPr>
          <p:cNvPr id="263206" name="AutoShape 38">
            <a:hlinkClick r:id="rId35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11430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chemeClr val="bg1"/>
                </a:solidFill>
                <a:latin typeface="Times New Roman"/>
                <a:cs typeface="Times New Roman"/>
              </a:rPr>
              <a:t>Classmates</a:t>
            </a: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Literary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Terms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2766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War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Themes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47244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Style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Analysis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Men on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the Front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7772400" y="457200"/>
            <a:ext cx="1143000" cy="381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Tidbits</a:t>
            </a:r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$100</a:t>
            </a:r>
            <a:endParaRPr lang="en-US" sz="4000" b="1"/>
          </a:p>
        </p:txBody>
      </p:sp>
      <p:sp>
        <p:nvSpPr>
          <p:cNvPr id="9259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$200</a:t>
            </a:r>
            <a:endParaRPr lang="en-US" sz="4000" b="1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$300</a:t>
            </a:r>
            <a:endParaRPr lang="en-US" sz="4000" b="1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8" action="ppaction://hlinksldjump"/>
              </a:rPr>
              <a:t>$400</a:t>
            </a:r>
            <a:endParaRPr lang="en-US" sz="4000" b="1"/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$500</a:t>
            </a:r>
            <a:endParaRPr lang="en-US" sz="4000" b="1"/>
          </a:p>
        </p:txBody>
      </p:sp>
      <p:sp>
        <p:nvSpPr>
          <p:cNvPr id="9263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$100</a:t>
            </a:r>
            <a:endParaRPr lang="en-US" sz="4000" b="1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$200</a:t>
            </a:r>
            <a:endParaRPr lang="en-US" sz="4000" b="1"/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$300</a:t>
            </a:r>
            <a:endParaRPr lang="en-US" sz="4000" b="1"/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$400</a:t>
            </a:r>
            <a:endParaRPr lang="en-US" sz="4000" b="1"/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$500</a:t>
            </a:r>
            <a:endParaRPr lang="en-US" sz="4000" b="1"/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$100</a:t>
            </a:r>
            <a:endParaRPr lang="en-US" sz="4000" b="1"/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$200</a:t>
            </a:r>
            <a:endParaRPr lang="en-US" sz="4000" b="1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$300</a:t>
            </a:r>
            <a:endParaRPr lang="en-US" sz="4000" b="1"/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$400</a:t>
            </a:r>
            <a:endParaRPr lang="en-US" sz="4000" b="1"/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$500</a:t>
            </a:r>
            <a:endParaRPr lang="en-US" sz="4000" b="1"/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$100</a:t>
            </a:r>
            <a:endParaRPr lang="en-US" sz="4000" b="1"/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$200</a:t>
            </a:r>
            <a:endParaRPr lang="en-US" sz="4000" b="1"/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$300</a:t>
            </a:r>
            <a:endParaRPr lang="en-US" sz="4000" b="1"/>
          </a:p>
        </p:txBody>
      </p:sp>
      <p:sp>
        <p:nvSpPr>
          <p:cNvPr id="9277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$400</a:t>
            </a:r>
            <a:endParaRPr lang="en-US" sz="4000" b="1"/>
          </a:p>
        </p:txBody>
      </p:sp>
      <p:sp>
        <p:nvSpPr>
          <p:cNvPr id="9278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$500</a:t>
            </a:r>
            <a:endParaRPr lang="en-US" sz="4000" b="1"/>
          </a:p>
        </p:txBody>
      </p:sp>
      <p:sp>
        <p:nvSpPr>
          <p:cNvPr id="9279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$100</a:t>
            </a:r>
            <a:endParaRPr lang="en-US" sz="4000" b="1"/>
          </a:p>
        </p:txBody>
      </p:sp>
      <p:sp>
        <p:nvSpPr>
          <p:cNvPr id="9280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$200</a:t>
            </a:r>
            <a:endParaRPr lang="en-US" sz="4000" b="1"/>
          </a:p>
        </p:txBody>
      </p:sp>
      <p:sp>
        <p:nvSpPr>
          <p:cNvPr id="9281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$300</a:t>
            </a:r>
            <a:endParaRPr lang="en-US" sz="4000" b="1"/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$400</a:t>
            </a:r>
            <a:endParaRPr lang="en-US" sz="4000" b="1"/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$500</a:t>
            </a:r>
            <a:endParaRPr lang="en-US" sz="4000" b="1"/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</a:t>
            </a:r>
            <a:r>
              <a:rPr lang="en-US" sz="4000" b="1">
                <a:hlinkClick r:id="rId30" action="ppaction://hlinksldjump"/>
              </a:rPr>
              <a:t>100</a:t>
            </a:r>
            <a:endParaRPr lang="en-US" sz="4000" b="1"/>
          </a:p>
        </p:txBody>
      </p:sp>
      <p:sp>
        <p:nvSpPr>
          <p:cNvPr id="9286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$200</a:t>
            </a:r>
            <a:endParaRPr lang="en-US" sz="4000" b="1"/>
          </a:p>
        </p:txBody>
      </p:sp>
      <p:sp>
        <p:nvSpPr>
          <p:cNvPr id="9287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$300</a:t>
            </a:r>
            <a:endParaRPr lang="en-US" sz="4000" b="1"/>
          </a:p>
        </p:txBody>
      </p:sp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$400</a:t>
            </a:r>
            <a:endParaRPr lang="en-US" sz="4000" b="1"/>
          </a:p>
        </p:txBody>
      </p:sp>
      <p:sp>
        <p:nvSpPr>
          <p:cNvPr id="9289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4" action="ppaction://hlinksldjump"/>
              </a:rPr>
              <a:t>$500</a:t>
            </a:r>
            <a:endParaRPr lang="en-US" sz="4000" b="1"/>
          </a:p>
        </p:txBody>
      </p:sp>
      <p:sp>
        <p:nvSpPr>
          <p:cNvPr id="9290" name="AutoShape 74">
            <a:hlinkClick r:id="rId35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5221" name="AutoShape 5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7270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931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7136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7341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1336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narrator of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All Quiet on the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Western Front</a:t>
            </a:r>
          </a:p>
        </p:txBody>
      </p:sp>
      <p:pic>
        <p:nvPicPr>
          <p:cNvPr id="37895" name="jeop37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378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5"/>
                </p:tgtEl>
              </p:cMediaNode>
            </p:audio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75462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77510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7955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8160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25637" name="AutoShape 5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1243</Words>
  <Application>Microsoft Office PowerPoint</Application>
  <PresentationFormat>On-screen Show (4:3)</PresentationFormat>
  <Paragraphs>665</Paragraphs>
  <Slides>141</Slides>
  <Notes>141</Notes>
  <HiddenSlides>0</HiddenSlides>
  <MMClips>40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141</vt:i4>
      </vt:variant>
    </vt:vector>
  </HeadingPairs>
  <TitlesOfParts>
    <vt:vector size="144" baseType="lpstr">
      <vt:lpstr>Times New Roman</vt:lpstr>
      <vt:lpstr>Comic Sans MS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Jessamine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Matt Hamlyn</dc:creator>
  <dc:description>email mhamlyn@jessamine.k12.ky.us</dc:description>
  <cp:lastModifiedBy>Suzanne Conti</cp:lastModifiedBy>
  <cp:revision>52</cp:revision>
  <dcterms:created xsi:type="dcterms:W3CDTF">1999-10-07T17:16:48Z</dcterms:created>
  <dcterms:modified xsi:type="dcterms:W3CDTF">2010-11-14T14:29:24Z</dcterms:modified>
</cp:coreProperties>
</file>